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slideMasters/slideMaster2.xml" ContentType="application/vnd.openxmlformats-officedocument.presentationml.slideMaster+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13.xml" ContentType="application/vnd.openxmlformats-officedocument.presentationml.slideLayout+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14.xml" ContentType="application/vnd.openxmlformats-officedocument.presentationml.slideLayout+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slideLayouts/slideLayout15.xml" ContentType="application/vnd.openxmlformats-officedocument.presentationml.slideLayout+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slideLayouts/slideLayout16.xml" ContentType="application/vnd.openxmlformats-officedocument.presentationml.slideLayout+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slideLayouts/slideLayout17.xml" ContentType="application/vnd.openxmlformats-officedocument.presentationml.slideLayout+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slideLayouts/slideLayout18.xml" ContentType="application/vnd.openxmlformats-officedocument.presentationml.slideLayout+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slideLayouts/slideLayout19.xml" ContentType="application/vnd.openxmlformats-officedocument.presentationml.slideLayout+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slideLayouts/slideLayout20.xml" ContentType="application/vnd.openxmlformats-officedocument.presentationml.slideLayout+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slideLayouts/slideLayout21.xml" ContentType="application/vnd.openxmlformats-officedocument.presentationml.slideLayout+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slideLayouts/slideLayout22.xml" ContentType="application/vnd.openxmlformats-officedocument.presentationml.slideLayout+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heme/theme2.xml" ContentType="application/vnd.openxmlformats-officedocument.theme+xml"/>
  <Override PartName="/ppt/slideMasters/slideMaster3.xml" ContentType="application/vnd.openxmlformats-officedocument.presentationml.slideMaster+xml"/>
  <Override PartName="/ppt/slideLayouts/slideLayout23.xml" ContentType="application/vnd.openxmlformats-officedocument.presentationml.slideLayout+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slideLayouts/slideLayout24.xml" ContentType="application/vnd.openxmlformats-officedocument.presentationml.slideLayout+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slideLayouts/slideLayout25.xml" ContentType="application/vnd.openxmlformats-officedocument.presentationml.slideLayout+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slideLayouts/slideLayout26.xml" ContentType="application/vnd.openxmlformats-officedocument.presentationml.slideLayout+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slideLayouts/slideLayout27.xml" ContentType="application/vnd.openxmlformats-officedocument.presentationml.slideLayout+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slideLayouts/slideLayout28.xml" ContentType="application/vnd.openxmlformats-officedocument.presentationml.slideLayout+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slideLayouts/slideLayout29.xml" ContentType="application/vnd.openxmlformats-officedocument.presentationml.slideLayout+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slideLayouts/slideLayout30.xml" ContentType="application/vnd.openxmlformats-officedocument.presentationml.slideLayout+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slideLayouts/slideLayout31.xml" ContentType="application/vnd.openxmlformats-officedocument.presentationml.slideLayout+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slideLayouts/slideLayout32.xml" ContentType="application/vnd.openxmlformats-officedocument.presentationml.slideLayout+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slideLayouts/slideLayout33.xml" ContentType="application/vnd.openxmlformats-officedocument.presentationml.slideLayout+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slideLayouts/slideLayout34.xml" ContentType="application/vnd.openxmlformats-officedocument.presentationml.slideLayout+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slideLayouts/slideLayout35.xml" ContentType="application/vnd.openxmlformats-officedocument.presentationml.slideLayout+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slideLayouts/slideLayout36.xml" ContentType="application/vnd.openxmlformats-officedocument.presentationml.slideLayout+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slideLayouts/slideLayout37.xml" ContentType="application/vnd.openxmlformats-officedocument.presentationml.slideLayout+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slideLayouts/slideLayout38.xml" ContentType="application/vnd.openxmlformats-officedocument.presentationml.slideLayout+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slideLayouts/slideLayout39.xml" ContentType="application/vnd.openxmlformats-officedocument.presentationml.slideLayout+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slideLayouts/slideLayout40.xml" ContentType="application/vnd.openxmlformats-officedocument.presentationml.slideLayout+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heme/theme3.xml" ContentType="application/vnd.openxmlformats-officedocument.theme+xml"/>
  <Override PartName="/ppt/notesMasters/notesMaster1.xml" ContentType="application/vnd.openxmlformats-officedocument.presentationml.notesMaster+xml"/>
  <Override PartName="/ppt/theme/theme4.xml" ContentType="application/vnd.openxmlformats-officedocument.theme+xml"/>
  <Override PartName="/ppt/slides/slide1.xml" ContentType="application/vnd.openxmlformats-officedocument.presentationml.slide+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notesSlides/notesSlide1.xml" ContentType="application/vnd.openxmlformats-officedocument.presentationml.notesSlide+xml"/>
  <Override PartName="/ppt/slides/slide2.xml" ContentType="application/vnd.openxmlformats-officedocument.presentationml.slide+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slides/slide3.xml" ContentType="application/vnd.openxmlformats-officedocument.presentationml.slide+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slides/slide4.xml" ContentType="application/vnd.openxmlformats-officedocument.presentationml.slide+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slides/slide5.xml" ContentType="application/vnd.openxmlformats-officedocument.presentationml.slide+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859" r:id="rId1"/>
    <p:sldMasterId id="2147483860" r:id="rId2"/>
    <p:sldMasterId id="2147483861" r:id="rId3"/>
  </p:sldMasterIdLst>
  <p:notesMasterIdLst>
    <p:notesMasterId r:id="rId4"/>
  </p:notesMasterIdLst>
  <p:sldIdLst>
    <p:sldId id="282" r:id="rId5"/>
    <p:sldId id="283" r:id="rId6"/>
    <p:sldId id="284" r:id="rId7"/>
    <p:sldId id="285" r:id="rId8"/>
    <p:sldId id="286" r:id="rId9"/>
  </p:sldIdLst>
  <p:sldSz type="screen16x9" cy="6858000" cx="12192000"/>
  <p:notesSz cx="6858000" cy="9144000"/>
  <p:defaultTextStyle>
    <a:defPPr>
      <a:defRPr lang="zh-CN"/>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15987" autoAdjust="0"/>
    <p:restoredTop sz="94660"/>
  </p:normalViewPr>
  <p:slideViewPr>
    <p:cSldViewPr snapToGrid="0">
      <p:cViewPr varScale="1">
        <p:scale>
          <a:sx n="116" d="100"/>
          <a:sy n="116" d="100"/>
        </p:scale>
        <p:origin x="1446" y="108"/>
      </p:cViewPr>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tableStyles" Target="tableStyles.xml"/><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99" name=""/>
        <p:cNvGrpSpPr/>
        <p:nvPr/>
      </p:nvGrpSpPr>
      <p:grpSpPr>
        <a:xfrm>
          <a:off x="0" y="0"/>
          <a:ext cx="0" cy="0"/>
          <a:chOff x="0" y="0"/>
          <a:chExt cx="0" cy="0"/>
        </a:xfrm>
      </p:grpSpPr>
      <p:sp>
        <p:nvSpPr>
          <p:cNvPr id="1048838"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839"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840"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841"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842"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843"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49" name=""/>
        <p:cNvGrpSpPr/>
        <p:nvPr/>
      </p:nvGrpSpPr>
      <p:grpSpPr>
        <a:xfrm>
          <a:off x="0" y="0"/>
          <a:ext cx="0" cy="0"/>
          <a:chOff x="0" y="0"/>
          <a:chExt cx="0" cy="0"/>
        </a:xfrm>
      </p:grpSpPr>
      <p:sp>
        <p:nvSpPr>
          <p:cNvPr id="1048619" name="幻灯片图像占位符 1"/>
          <p:cNvSpPr>
            <a:spLocks noChangeAspect="1" noRot="1" noGrp="1"/>
          </p:cNvSpPr>
          <p:nvPr>
            <p:ph type="sldImg"/>
          </p:nvPr>
        </p:nvSpPr>
        <p:spPr/>
      </p:sp>
      <p:sp>
        <p:nvSpPr>
          <p:cNvPr id="1048620" name="备注占位符 2"/>
          <p:cNvSpPr>
            <a:spLocks noGrp="1"/>
          </p:cNvSpPr>
          <p:nvPr>
            <p:ph type="body" idx="1"/>
          </p:nvPr>
        </p:nvSpPr>
        <p:spPr/>
        <p:txBody>
          <a:bodyPr/>
          <a:p>
            <a:endParaRPr altLang="en-US" lang="zh-CN"/>
          </a:p>
        </p:txBody>
      </p:sp>
      <p:sp>
        <p:nvSpPr>
          <p:cNvPr id="1048621" name="灯片编号占位符 3"/>
          <p:cNvSpPr>
            <a:spLocks noGrp="1"/>
          </p:cNvSpPr>
          <p:nvPr>
            <p:ph type="sldNum" sz="quarter" idx="10"/>
          </p:nvPr>
        </p:nvSpPr>
        <p:spPr/>
        <p:txBody>
          <a:bodyPr/>
          <a:p>
            <a:pPr algn="r" defTabSz="914400" eaLnBrk="0" fontAlgn="base" hangingPunct="0" indent="0" latinLnBrk="0" lvl="0" marL="0" marR="0" rtl="0">
              <a:lnSpc>
                <a:spcPct val="100000"/>
              </a:lnSpc>
              <a:spcBef>
                <a:spcPct val="0"/>
              </a:spcBef>
              <a:spcAft>
                <a:spcPct val="0"/>
              </a:spcAft>
              <a:buClrTx/>
              <a:buSzTx/>
              <a:buFontTx/>
              <a:buNone/>
            </a:pPr>
            <a:fld id="{39AD698A-D66C-4FA1-BBD8-F72AE9E6E751}" type="slidenum">
              <a:rPr altLang="en-US" baseline="0" b="0" cap="none" sz="1200" i="0" kern="1200" kumimoji="0" lang="zh-CN" noProof="0" normalizeH="0" spc="0" strike="noStrike" u="none" smtClean="0">
                <a:ln>
                  <a:noFill/>
                </a:ln>
                <a:solidFill>
                  <a:prstClr val="black"/>
                </a:solidFill>
                <a:effectLst/>
                <a:uLnTx/>
                <a:uFillTx/>
                <a:latin typeface="Calibri" panose="020F0502020204030204" pitchFamily="34" charset="0"/>
                <a:ea typeface="微软雅黑" panose="020B0503020204020204" pitchFamily="34" charset="-122"/>
              </a:rPr>
            </a:fld>
            <a:endParaRPr altLang="en-US" baseline="0" b="0" cap="none" sz="1200" i="0" kern="1200" kumimoji="0" lang="zh-CN" noProof="0" normalizeH="0" spc="0" strike="noStrike" u="none">
              <a:ln>
                <a:noFill/>
              </a:ln>
              <a:solidFill>
                <a:prstClr val="black"/>
              </a:solidFill>
              <a:effectLst/>
              <a:uLnTx/>
              <a:uFillTx/>
              <a:latin typeface="Calibri" panose="020F0502020204030204" pitchFamily="34" charset="0"/>
              <a:ea typeface="微软雅黑" panose="020B0503020204020204" pitchFamily="34"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image" Target="../media/image1.png"/><Relationship Id="rId3" Type="http://schemas.openxmlformats.org/officeDocument/2006/relationships/tags" Target="../tags/tag2.xml"/><Relationship Id="rId4" Type="http://schemas.openxmlformats.org/officeDocument/2006/relationships/tags" Target="../tags/tag3.xml"/><Relationship Id="rId5" Type="http://schemas.openxmlformats.org/officeDocument/2006/relationships/tags" Target="../tags/tag4.xml"/><Relationship Id="rId6" Type="http://schemas.openxmlformats.org/officeDocument/2006/relationships/tags" Target="../tags/tag5.xml"/><Relationship Id="rId7" Type="http://schemas.openxmlformats.org/officeDocument/2006/relationships/tags" Target="../tags/tag6.xml"/><Relationship Id="rId8" Type="http://schemas.openxmlformats.org/officeDocument/2006/relationships/tags" Target="../tags/tag7.xml"/><Relationship Id="rId9"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tags" Target="../tags/tag9.xml"/><Relationship Id="rId3" Type="http://schemas.openxmlformats.org/officeDocument/2006/relationships/tags" Target="../tags/tag10.xml"/><Relationship Id="rId4" Type="http://schemas.openxmlformats.org/officeDocument/2006/relationships/tags" Target="../tags/tag11.xml"/><Relationship Id="rId5" Type="http://schemas.openxmlformats.org/officeDocument/2006/relationships/tags" Target="../tags/tag12.xml"/><Relationship Id="rId6"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tags" Target="../tags/tag13.xml"/><Relationship Id="rId2" Type="http://schemas.openxmlformats.org/officeDocument/2006/relationships/tags" Target="../tags/tag14.xml"/><Relationship Id="rId3" Type="http://schemas.openxmlformats.org/officeDocument/2006/relationships/tags" Target="../tags/tag15.xml"/><Relationship Id="rId4" Type="http://schemas.openxmlformats.org/officeDocument/2006/relationships/tags" Target="../tags/tag16.xml"/><Relationship Id="rId5" Type="http://schemas.openxmlformats.org/officeDocument/2006/relationships/tags" Target="../tags/tag17.xml"/><Relationship Id="rId6" Type="http://schemas.openxmlformats.org/officeDocument/2006/relationships/tags" Target="../tags/tag18.xml"/><Relationship Id="rId7" Type="http://schemas.openxmlformats.org/officeDocument/2006/relationships/tags" Target="../tags/tag19.xml"/><Relationship Id="rId8" Type="http://schemas.openxmlformats.org/officeDocument/2006/relationships/tags" Target="../tags/tag20.xml"/><Relationship Id="rId9" Type="http://schemas.openxmlformats.org/officeDocument/2006/relationships/tags" Target="../tags/tag21.xml"/><Relationship Id="rId10" Type="http://schemas.openxmlformats.org/officeDocument/2006/relationships/tags" Target="../tags/tag22.xml"/><Relationship Id="rId1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tags" Target="../tags/tag23.xml"/><Relationship Id="rId2" Type="http://schemas.openxmlformats.org/officeDocument/2006/relationships/tags" Target="../tags/tag24.xml"/><Relationship Id="rId3" Type="http://schemas.openxmlformats.org/officeDocument/2006/relationships/tags" Target="../tags/tag25.xml"/><Relationship Id="rId4" Type="http://schemas.openxmlformats.org/officeDocument/2006/relationships/tags" Target="../tags/tag26.xml"/><Relationship Id="rId5" Type="http://schemas.openxmlformats.org/officeDocument/2006/relationships/tags" Target="../tags/tag27.xml"/><Relationship Id="rId6" Type="http://schemas.openxmlformats.org/officeDocument/2006/relationships/tags" Target="../tags/tag28.xml"/><Relationship Id="rId7"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tags" Target="../tags/tag29.xml"/><Relationship Id="rId2" Type="http://schemas.openxmlformats.org/officeDocument/2006/relationships/tags" Target="../tags/tag30.xml"/><Relationship Id="rId3" Type="http://schemas.openxmlformats.org/officeDocument/2006/relationships/tags" Target="../tags/tag31.xml"/><Relationship Id="rId4" Type="http://schemas.openxmlformats.org/officeDocument/2006/relationships/tags" Target="../tags/tag32.xml"/><Relationship Id="rId5" Type="http://schemas.openxmlformats.org/officeDocument/2006/relationships/tags" Target="../tags/tag33.xml"/><Relationship Id="rId6" Type="http://schemas.openxmlformats.org/officeDocument/2006/relationships/tags" Target="../tags/tag34.xml"/><Relationship Id="rId7" Type="http://schemas.openxmlformats.org/officeDocument/2006/relationships/tags" Target="../tags/tag35.xml"/><Relationship Id="rId8" Type="http://schemas.openxmlformats.org/officeDocument/2006/relationships/tags" Target="../tags/tag36.xml"/><Relationship Id="rId9"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tags" Target="../tags/tag37.xml"/><Relationship Id="rId2" Type="http://schemas.openxmlformats.org/officeDocument/2006/relationships/tags" Target="../tags/tag38.xml"/><Relationship Id="rId3" Type="http://schemas.openxmlformats.org/officeDocument/2006/relationships/tags" Target="../tags/tag39.xml"/><Relationship Id="rId4" Type="http://schemas.openxmlformats.org/officeDocument/2006/relationships/tags" Target="../tags/tag40.xml"/><Relationship Id="rId5"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tags" Target="../tags/tag41.xml"/><Relationship Id="rId2" Type="http://schemas.openxmlformats.org/officeDocument/2006/relationships/tags" Target="../tags/tag42.xml"/><Relationship Id="rId3" Type="http://schemas.openxmlformats.org/officeDocument/2006/relationships/tags" Target="../tags/tag43.xml"/><Relationship Id="rId4"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tags" Target="../tags/tag44.xml"/><Relationship Id="rId2" Type="http://schemas.openxmlformats.org/officeDocument/2006/relationships/tags" Target="../tags/tag45.xml"/><Relationship Id="rId3" Type="http://schemas.openxmlformats.org/officeDocument/2006/relationships/tags" Target="../tags/tag46.xml"/><Relationship Id="rId4" Type="http://schemas.openxmlformats.org/officeDocument/2006/relationships/tags" Target="../tags/tag47.xml"/><Relationship Id="rId5" Type="http://schemas.openxmlformats.org/officeDocument/2006/relationships/tags" Target="../tags/tag48.xml"/><Relationship Id="rId6" Type="http://schemas.openxmlformats.org/officeDocument/2006/relationships/tags" Target="../tags/tag49.xml"/><Relationship Id="rId7"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tags" Target="../tags/tag50.xml"/><Relationship Id="rId2" Type="http://schemas.openxmlformats.org/officeDocument/2006/relationships/tags" Target="../tags/tag51.xml"/><Relationship Id="rId3" Type="http://schemas.openxmlformats.org/officeDocument/2006/relationships/tags" Target="../tags/tag52.xml"/><Relationship Id="rId4" Type="http://schemas.openxmlformats.org/officeDocument/2006/relationships/tags" Target="../tags/tag53.xml"/><Relationship Id="rId5" Type="http://schemas.openxmlformats.org/officeDocument/2006/relationships/tags" Target="../tags/tag54.xml"/><Relationship Id="rId6"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tags" Target="../tags/tag55.xml"/><Relationship Id="rId2" Type="http://schemas.openxmlformats.org/officeDocument/2006/relationships/tags" Target="../tags/tag56.xml"/><Relationship Id="rId3" Type="http://schemas.openxmlformats.org/officeDocument/2006/relationships/tags" Target="../tags/tag57.xml"/><Relationship Id="rId4" Type="http://schemas.openxmlformats.org/officeDocument/2006/relationships/tags" Target="../tags/tag58.xml"/><Relationship Id="rId5"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tags" Target="../tags/tag59.xml"/><Relationship Id="rId2" Type="http://schemas.openxmlformats.org/officeDocument/2006/relationships/image" Target="../media/image1.png"/><Relationship Id="rId3" Type="http://schemas.openxmlformats.org/officeDocument/2006/relationships/tags" Target="../tags/tag60.xml"/><Relationship Id="rId4" Type="http://schemas.openxmlformats.org/officeDocument/2006/relationships/tags" Target="../tags/tag61.xml"/><Relationship Id="rId5" Type="http://schemas.openxmlformats.org/officeDocument/2006/relationships/tags" Target="../tags/tag62.xml"/><Relationship Id="rId6" Type="http://schemas.openxmlformats.org/officeDocument/2006/relationships/tags" Target="../tags/tag63.xml"/><Relationship Id="rId7" Type="http://schemas.openxmlformats.org/officeDocument/2006/relationships/tags" Target="../tags/tag64.xml"/><Relationship Id="rId8" Type="http://schemas.openxmlformats.org/officeDocument/2006/relationships/tags" Target="../tags/tag65.xml"/><Relationship Id="rId9"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tags" Target="../tags/tag72.xml"/><Relationship Id="rId2" Type="http://schemas.openxmlformats.org/officeDocument/2006/relationships/image" Target="../media/image2.png"/><Relationship Id="rId3" Type="http://schemas.openxmlformats.org/officeDocument/2006/relationships/tags" Target="../tags/tag73.xml"/><Relationship Id="rId4" Type="http://schemas.openxmlformats.org/officeDocument/2006/relationships/image" Target="../media/image3.png"/><Relationship Id="rId5" Type="http://schemas.openxmlformats.org/officeDocument/2006/relationships/tags" Target="../tags/tag74.xml"/><Relationship Id="rId6" Type="http://schemas.openxmlformats.org/officeDocument/2006/relationships/image" Target="../media/image4.png"/><Relationship Id="rId7" Type="http://schemas.openxmlformats.org/officeDocument/2006/relationships/tags" Target="../tags/tag75.xml"/><Relationship Id="rId8" Type="http://schemas.openxmlformats.org/officeDocument/2006/relationships/image" Target="../media/image5.png"/><Relationship Id="rId9" Type="http://schemas.openxmlformats.org/officeDocument/2006/relationships/tags" Target="../tags/tag76.xml"/><Relationship Id="rId10" Type="http://schemas.openxmlformats.org/officeDocument/2006/relationships/tags" Target="../tags/tag77.xml"/><Relationship Id="rId11" Type="http://schemas.openxmlformats.org/officeDocument/2006/relationships/tags" Target="../tags/tag78.xml"/><Relationship Id="rId12" Type="http://schemas.openxmlformats.org/officeDocument/2006/relationships/tags" Target="../tags/tag79.xml"/><Relationship Id="rId13" Type="http://schemas.openxmlformats.org/officeDocument/2006/relationships/tags" Target="../tags/tag80.xml"/><Relationship Id="rId14" Type="http://schemas.openxmlformats.org/officeDocument/2006/relationships/tags" Target="../tags/tag81.xml"/><Relationship Id="rId15"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tags" Target="../tags/tag82.xml"/><Relationship Id="rId2" Type="http://schemas.openxmlformats.org/officeDocument/2006/relationships/image" Target="../media/image2.png"/><Relationship Id="rId3" Type="http://schemas.openxmlformats.org/officeDocument/2006/relationships/tags" Target="../tags/tag83.xml"/><Relationship Id="rId4" Type="http://schemas.openxmlformats.org/officeDocument/2006/relationships/image" Target="../media/image6.png"/><Relationship Id="rId5" Type="http://schemas.openxmlformats.org/officeDocument/2006/relationships/tags" Target="../tags/tag84.xml"/><Relationship Id="rId6" Type="http://schemas.openxmlformats.org/officeDocument/2006/relationships/image" Target="../media/image7.png"/><Relationship Id="rId7" Type="http://schemas.openxmlformats.org/officeDocument/2006/relationships/tags" Target="../tags/tag85.xml"/><Relationship Id="rId8" Type="http://schemas.openxmlformats.org/officeDocument/2006/relationships/tags" Target="../tags/tag86.xml"/><Relationship Id="rId9" Type="http://schemas.openxmlformats.org/officeDocument/2006/relationships/tags" Target="../tags/tag87.xml"/><Relationship Id="rId10" Type="http://schemas.openxmlformats.org/officeDocument/2006/relationships/tags" Target="../tags/tag88.xml"/><Relationship Id="rId11" Type="http://schemas.openxmlformats.org/officeDocument/2006/relationships/tags" Target="../tags/tag89.xml"/><Relationship Id="rId12"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tags" Target="../tags/tag90.xml"/><Relationship Id="rId2" Type="http://schemas.openxmlformats.org/officeDocument/2006/relationships/image" Target="../media/image2.png"/><Relationship Id="rId3" Type="http://schemas.openxmlformats.org/officeDocument/2006/relationships/tags" Target="../tags/tag91.xml"/><Relationship Id="rId4" Type="http://schemas.openxmlformats.org/officeDocument/2006/relationships/image" Target="../media/image8.png"/><Relationship Id="rId5" Type="http://schemas.openxmlformats.org/officeDocument/2006/relationships/tags" Target="../tags/tag92.xml"/><Relationship Id="rId6" Type="http://schemas.openxmlformats.org/officeDocument/2006/relationships/image" Target="../media/image9.png"/><Relationship Id="rId7" Type="http://schemas.openxmlformats.org/officeDocument/2006/relationships/tags" Target="../tags/tag93.xml"/><Relationship Id="rId8" Type="http://schemas.openxmlformats.org/officeDocument/2006/relationships/tags" Target="../tags/tag94.xml"/><Relationship Id="rId9" Type="http://schemas.openxmlformats.org/officeDocument/2006/relationships/tags" Target="../tags/tag95.xml"/><Relationship Id="rId10" Type="http://schemas.openxmlformats.org/officeDocument/2006/relationships/tags" Target="../tags/tag96.xml"/><Relationship Id="rId11" Type="http://schemas.openxmlformats.org/officeDocument/2006/relationships/tags" Target="../tags/tag97.xml"/><Relationship Id="rId12"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tags" Target="../tags/tag98.xml"/><Relationship Id="rId2" Type="http://schemas.openxmlformats.org/officeDocument/2006/relationships/image" Target="../media/image2.png"/><Relationship Id="rId3" Type="http://schemas.openxmlformats.org/officeDocument/2006/relationships/tags" Target="../tags/tag99.xml"/><Relationship Id="rId4" Type="http://schemas.openxmlformats.org/officeDocument/2006/relationships/image" Target="../media/image6.png"/><Relationship Id="rId5" Type="http://schemas.openxmlformats.org/officeDocument/2006/relationships/tags" Target="../tags/tag100.xml"/><Relationship Id="rId6" Type="http://schemas.openxmlformats.org/officeDocument/2006/relationships/image" Target="../media/image7.png"/><Relationship Id="rId7" Type="http://schemas.openxmlformats.org/officeDocument/2006/relationships/tags" Target="../tags/tag101.xml"/><Relationship Id="rId8" Type="http://schemas.openxmlformats.org/officeDocument/2006/relationships/tags" Target="../tags/tag102.xml"/><Relationship Id="rId9" Type="http://schemas.openxmlformats.org/officeDocument/2006/relationships/tags" Target="../tags/tag103.xml"/><Relationship Id="rId10" Type="http://schemas.openxmlformats.org/officeDocument/2006/relationships/tags" Target="../tags/tag104.xml"/><Relationship Id="rId11" Type="http://schemas.openxmlformats.org/officeDocument/2006/relationships/tags" Target="../tags/tag105.xml"/><Relationship Id="rId12" Type="http://schemas.openxmlformats.org/officeDocument/2006/relationships/tags" Target="../tags/tag106.xml"/><Relationship Id="rId13"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tags" Target="../tags/tag107.xml"/><Relationship Id="rId2" Type="http://schemas.openxmlformats.org/officeDocument/2006/relationships/image" Target="../media/image2.png"/><Relationship Id="rId3" Type="http://schemas.openxmlformats.org/officeDocument/2006/relationships/tags" Target="../tags/tag108.xml"/><Relationship Id="rId4" Type="http://schemas.openxmlformats.org/officeDocument/2006/relationships/image" Target="../media/image6.png"/><Relationship Id="rId5" Type="http://schemas.openxmlformats.org/officeDocument/2006/relationships/tags" Target="../tags/tag109.xml"/><Relationship Id="rId6" Type="http://schemas.openxmlformats.org/officeDocument/2006/relationships/image" Target="../media/image7.png"/><Relationship Id="rId7" Type="http://schemas.openxmlformats.org/officeDocument/2006/relationships/tags" Target="../tags/tag110.xml"/><Relationship Id="rId8" Type="http://schemas.openxmlformats.org/officeDocument/2006/relationships/tags" Target="../tags/tag111.xml"/><Relationship Id="rId9" Type="http://schemas.openxmlformats.org/officeDocument/2006/relationships/tags" Target="../tags/tag112.xml"/><Relationship Id="rId10" Type="http://schemas.openxmlformats.org/officeDocument/2006/relationships/tags" Target="../tags/tag113.xml"/><Relationship Id="rId11" Type="http://schemas.openxmlformats.org/officeDocument/2006/relationships/tags" Target="../tags/tag114.xml"/><Relationship Id="rId12" Type="http://schemas.openxmlformats.org/officeDocument/2006/relationships/tags" Target="../tags/tag115.xml"/><Relationship Id="rId13" Type="http://schemas.openxmlformats.org/officeDocument/2006/relationships/tags" Target="../tags/tag116.xml"/><Relationship Id="rId14" Type="http://schemas.openxmlformats.org/officeDocument/2006/relationships/tags" Target="../tags/tag117.xml"/><Relationship Id="rId15"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tags" Target="../tags/tag118.xml"/><Relationship Id="rId2" Type="http://schemas.openxmlformats.org/officeDocument/2006/relationships/image" Target="../media/image2.png"/><Relationship Id="rId3" Type="http://schemas.openxmlformats.org/officeDocument/2006/relationships/tags" Target="../tags/tag119.xml"/><Relationship Id="rId4" Type="http://schemas.openxmlformats.org/officeDocument/2006/relationships/image" Target="../media/image10.png"/><Relationship Id="rId5" Type="http://schemas.openxmlformats.org/officeDocument/2006/relationships/tags" Target="../tags/tag120.xml"/><Relationship Id="rId6" Type="http://schemas.openxmlformats.org/officeDocument/2006/relationships/image" Target="../media/image11.png"/><Relationship Id="rId7" Type="http://schemas.openxmlformats.org/officeDocument/2006/relationships/tags" Target="../tags/tag121.xml"/><Relationship Id="rId8" Type="http://schemas.openxmlformats.org/officeDocument/2006/relationships/image" Target="../media/image12.png"/><Relationship Id="rId9" Type="http://schemas.openxmlformats.org/officeDocument/2006/relationships/tags" Target="../tags/tag122.xml"/><Relationship Id="rId10" Type="http://schemas.openxmlformats.org/officeDocument/2006/relationships/tags" Target="../tags/tag123.xml"/><Relationship Id="rId11" Type="http://schemas.openxmlformats.org/officeDocument/2006/relationships/tags" Target="../tags/tag124.xml"/><Relationship Id="rId12" Type="http://schemas.openxmlformats.org/officeDocument/2006/relationships/tags" Target="../tags/tag125.xml"/><Relationship Id="rId13"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tags" Target="../tags/tag126.xml"/><Relationship Id="rId2" Type="http://schemas.openxmlformats.org/officeDocument/2006/relationships/tags" Target="../tags/tag127.xml"/><Relationship Id="rId3" Type="http://schemas.openxmlformats.org/officeDocument/2006/relationships/tags" Target="../tags/tag128.xml"/><Relationship Id="rId4"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tags" Target="../tags/tag129.xml"/><Relationship Id="rId2" Type="http://schemas.openxmlformats.org/officeDocument/2006/relationships/image" Target="../media/image2.png"/><Relationship Id="rId3" Type="http://schemas.openxmlformats.org/officeDocument/2006/relationships/tags" Target="../tags/tag130.xml"/><Relationship Id="rId4" Type="http://schemas.openxmlformats.org/officeDocument/2006/relationships/image" Target="../media/image6.png"/><Relationship Id="rId5" Type="http://schemas.openxmlformats.org/officeDocument/2006/relationships/tags" Target="../tags/tag131.xml"/><Relationship Id="rId6" Type="http://schemas.openxmlformats.org/officeDocument/2006/relationships/image" Target="../media/image7.png"/><Relationship Id="rId7" Type="http://schemas.openxmlformats.org/officeDocument/2006/relationships/tags" Target="../tags/tag132.xml"/><Relationship Id="rId8" Type="http://schemas.openxmlformats.org/officeDocument/2006/relationships/tags" Target="../tags/tag133.xml"/><Relationship Id="rId9" Type="http://schemas.openxmlformats.org/officeDocument/2006/relationships/tags" Target="../tags/tag134.xml"/><Relationship Id="rId10" Type="http://schemas.openxmlformats.org/officeDocument/2006/relationships/tags" Target="../tags/tag135.xml"/><Relationship Id="rId11" Type="http://schemas.openxmlformats.org/officeDocument/2006/relationships/tags" Target="../tags/tag136.xml"/><Relationship Id="rId12" Type="http://schemas.openxmlformats.org/officeDocument/2006/relationships/tags" Target="../tags/tag137.xml"/><Relationship Id="rId13"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tags" Target="../tags/tag138.xml"/><Relationship Id="rId2" Type="http://schemas.openxmlformats.org/officeDocument/2006/relationships/image" Target="../media/image2.png"/><Relationship Id="rId3" Type="http://schemas.openxmlformats.org/officeDocument/2006/relationships/tags" Target="../tags/tag139.xml"/><Relationship Id="rId4" Type="http://schemas.openxmlformats.org/officeDocument/2006/relationships/image" Target="../media/image6.png"/><Relationship Id="rId5" Type="http://schemas.openxmlformats.org/officeDocument/2006/relationships/tags" Target="../tags/tag140.xml"/><Relationship Id="rId6" Type="http://schemas.openxmlformats.org/officeDocument/2006/relationships/image" Target="../media/image7.png"/><Relationship Id="rId7" Type="http://schemas.openxmlformats.org/officeDocument/2006/relationships/tags" Target="../tags/tag141.xml"/><Relationship Id="rId8" Type="http://schemas.openxmlformats.org/officeDocument/2006/relationships/tags" Target="../tags/tag142.xml"/><Relationship Id="rId9" Type="http://schemas.openxmlformats.org/officeDocument/2006/relationships/tags" Target="../tags/tag143.xml"/><Relationship Id="rId10" Type="http://schemas.openxmlformats.org/officeDocument/2006/relationships/tags" Target="../tags/tag144.xml"/><Relationship Id="rId11" Type="http://schemas.openxmlformats.org/officeDocument/2006/relationships/tags" Target="../tags/tag145.xml"/><Relationship Id="rId12"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tags" Target="../tags/tag146.xml"/><Relationship Id="rId2" Type="http://schemas.openxmlformats.org/officeDocument/2006/relationships/image" Target="../media/image2.png"/><Relationship Id="rId3" Type="http://schemas.openxmlformats.org/officeDocument/2006/relationships/tags" Target="../tags/tag147.xml"/><Relationship Id="rId4" Type="http://schemas.openxmlformats.org/officeDocument/2006/relationships/image" Target="../media/image6.png"/><Relationship Id="rId5" Type="http://schemas.openxmlformats.org/officeDocument/2006/relationships/tags" Target="../tags/tag148.xml"/><Relationship Id="rId6" Type="http://schemas.openxmlformats.org/officeDocument/2006/relationships/image" Target="../media/image7.png"/><Relationship Id="rId7" Type="http://schemas.openxmlformats.org/officeDocument/2006/relationships/tags" Target="../tags/tag149.xml"/><Relationship Id="rId8" Type="http://schemas.openxmlformats.org/officeDocument/2006/relationships/tags" Target="../tags/tag150.xml"/><Relationship Id="rId9" Type="http://schemas.openxmlformats.org/officeDocument/2006/relationships/tags" Target="../tags/tag151.xml"/><Relationship Id="rId10" Type="http://schemas.openxmlformats.org/officeDocument/2006/relationships/tags" Target="../tags/tag152.xml"/><Relationship Id="rId1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tags" Target="../tags/tag153.xml"/><Relationship Id="rId2" Type="http://schemas.openxmlformats.org/officeDocument/2006/relationships/image" Target="../media/image2.png"/><Relationship Id="rId3" Type="http://schemas.openxmlformats.org/officeDocument/2006/relationships/tags" Target="../tags/tag154.xml"/><Relationship Id="rId4" Type="http://schemas.openxmlformats.org/officeDocument/2006/relationships/image" Target="../media/image13.png"/><Relationship Id="rId5" Type="http://schemas.openxmlformats.org/officeDocument/2006/relationships/tags" Target="../tags/tag155.xml"/><Relationship Id="rId6" Type="http://schemas.openxmlformats.org/officeDocument/2006/relationships/image" Target="../media/image14.png"/><Relationship Id="rId7" Type="http://schemas.openxmlformats.org/officeDocument/2006/relationships/tags" Target="../tags/tag156.xml"/><Relationship Id="rId8" Type="http://schemas.openxmlformats.org/officeDocument/2006/relationships/tags" Target="../tags/tag157.xml"/><Relationship Id="rId9" Type="http://schemas.openxmlformats.org/officeDocument/2006/relationships/tags" Target="../tags/tag158.xml"/><Relationship Id="rId10" Type="http://schemas.openxmlformats.org/officeDocument/2006/relationships/tags" Target="../tags/tag159.xml"/><Relationship Id="rId11" Type="http://schemas.openxmlformats.org/officeDocument/2006/relationships/tags" Target="../tags/tag160.xml"/><Relationship Id="rId12" Type="http://schemas.openxmlformats.org/officeDocument/2006/relationships/tags" Target="../tags/tag161.xml"/><Relationship Id="rId13" Type="http://schemas.openxmlformats.org/officeDocument/2006/relationships/tags" Target="../tags/tag162.xml"/><Relationship Id="rId14"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tags" Target="../tags/tag163.xml"/><Relationship Id="rId2" Type="http://schemas.openxmlformats.org/officeDocument/2006/relationships/image" Target="../media/image2.png"/><Relationship Id="rId3" Type="http://schemas.openxmlformats.org/officeDocument/2006/relationships/tags" Target="../tags/tag164.xml"/><Relationship Id="rId4" Type="http://schemas.openxmlformats.org/officeDocument/2006/relationships/image" Target="../media/image6.png"/><Relationship Id="rId5" Type="http://schemas.openxmlformats.org/officeDocument/2006/relationships/tags" Target="../tags/tag165.xml"/><Relationship Id="rId6" Type="http://schemas.openxmlformats.org/officeDocument/2006/relationships/image" Target="../media/image7.png"/><Relationship Id="rId7" Type="http://schemas.openxmlformats.org/officeDocument/2006/relationships/tags" Target="../tags/tag166.xml"/><Relationship Id="rId8" Type="http://schemas.openxmlformats.org/officeDocument/2006/relationships/tags" Target="../tags/tag167.xml"/><Relationship Id="rId9" Type="http://schemas.openxmlformats.org/officeDocument/2006/relationships/tags" Target="../tags/tag168.xml"/><Relationship Id="rId10" Type="http://schemas.openxmlformats.org/officeDocument/2006/relationships/tags" Target="../tags/tag169.xml"/><Relationship Id="rId1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tags" Target="../tags/tag170.xml"/><Relationship Id="rId2" Type="http://schemas.openxmlformats.org/officeDocument/2006/relationships/image" Target="../media/image2.png"/><Relationship Id="rId3" Type="http://schemas.openxmlformats.org/officeDocument/2006/relationships/tags" Target="../tags/tag171.xml"/><Relationship Id="rId4" Type="http://schemas.openxmlformats.org/officeDocument/2006/relationships/image" Target="../media/image6.png"/><Relationship Id="rId5" Type="http://schemas.openxmlformats.org/officeDocument/2006/relationships/tags" Target="../tags/tag172.xml"/><Relationship Id="rId6" Type="http://schemas.openxmlformats.org/officeDocument/2006/relationships/image" Target="../media/image7.png"/><Relationship Id="rId7" Type="http://schemas.openxmlformats.org/officeDocument/2006/relationships/tags" Target="../tags/tag173.xml"/><Relationship Id="rId8" Type="http://schemas.openxmlformats.org/officeDocument/2006/relationships/tags" Target="../tags/tag174.xml"/><Relationship Id="rId9" Type="http://schemas.openxmlformats.org/officeDocument/2006/relationships/tags" Target="../tags/tag175.xml"/><Relationship Id="rId10" Type="http://schemas.openxmlformats.org/officeDocument/2006/relationships/tags" Target="../tags/tag176.xml"/><Relationship Id="rId11" Type="http://schemas.openxmlformats.org/officeDocument/2006/relationships/tags" Target="../tags/tag177.xml"/><Relationship Id="rId12" Type="http://schemas.openxmlformats.org/officeDocument/2006/relationships/tags" Target="../tags/tag178.xml"/><Relationship Id="rId13"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tags" Target="../tags/tag179.xml"/><Relationship Id="rId2" Type="http://schemas.openxmlformats.org/officeDocument/2006/relationships/image" Target="../media/image2.png"/><Relationship Id="rId3" Type="http://schemas.openxmlformats.org/officeDocument/2006/relationships/tags" Target="../tags/tag180.xml"/><Relationship Id="rId4" Type="http://schemas.openxmlformats.org/officeDocument/2006/relationships/tags" Target="../tags/tag181.xml"/><Relationship Id="rId5" Type="http://schemas.openxmlformats.org/officeDocument/2006/relationships/image" Target="../media/image7.png"/><Relationship Id="rId6" Type="http://schemas.openxmlformats.org/officeDocument/2006/relationships/tags" Target="../tags/tag182.xml"/><Relationship Id="rId7" Type="http://schemas.openxmlformats.org/officeDocument/2006/relationships/tags" Target="../tags/tag183.xml"/><Relationship Id="rId8" Type="http://schemas.openxmlformats.org/officeDocument/2006/relationships/tags" Target="../tags/tag184.xml"/><Relationship Id="rId9" Type="http://schemas.openxmlformats.org/officeDocument/2006/relationships/tags" Target="../tags/tag185.xml"/><Relationship Id="rId10" Type="http://schemas.openxmlformats.org/officeDocument/2006/relationships/tags" Target="../tags/tag186.xml"/><Relationship Id="rId11" Type="http://schemas.openxmlformats.org/officeDocument/2006/relationships/tags" Target="../tags/tag187.xml"/><Relationship Id="rId12"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tags" Target="../tags/tag188.xml"/><Relationship Id="rId2" Type="http://schemas.openxmlformats.org/officeDocument/2006/relationships/image" Target="../media/image2.png"/><Relationship Id="rId3" Type="http://schemas.openxmlformats.org/officeDocument/2006/relationships/tags" Target="../tags/tag189.xml"/><Relationship Id="rId4" Type="http://schemas.openxmlformats.org/officeDocument/2006/relationships/tags" Target="../tags/tag190.xml"/><Relationship Id="rId5" Type="http://schemas.openxmlformats.org/officeDocument/2006/relationships/image" Target="../media/image7.png"/><Relationship Id="rId6" Type="http://schemas.openxmlformats.org/officeDocument/2006/relationships/tags" Target="../tags/tag191.xml"/><Relationship Id="rId7" Type="http://schemas.openxmlformats.org/officeDocument/2006/relationships/tags" Target="../tags/tag192.xml"/><Relationship Id="rId8" Type="http://schemas.openxmlformats.org/officeDocument/2006/relationships/tags" Target="../tags/tag193.xml"/><Relationship Id="rId9" Type="http://schemas.openxmlformats.org/officeDocument/2006/relationships/tags" Target="../tags/tag194.xml"/><Relationship Id="rId10" Type="http://schemas.openxmlformats.org/officeDocument/2006/relationships/tags" Target="../tags/tag195.xml"/><Relationship Id="rId11" Type="http://schemas.openxmlformats.org/officeDocument/2006/relationships/tags" Target="../tags/tag196.xml"/><Relationship Id="rId12"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tags" Target="../tags/tag197.xml"/><Relationship Id="rId2" Type="http://schemas.openxmlformats.org/officeDocument/2006/relationships/image" Target="../media/image2.png"/><Relationship Id="rId3" Type="http://schemas.openxmlformats.org/officeDocument/2006/relationships/tags" Target="../tags/tag198.xml"/><Relationship Id="rId4" Type="http://schemas.openxmlformats.org/officeDocument/2006/relationships/tags" Target="../tags/tag199.xml"/><Relationship Id="rId5" Type="http://schemas.openxmlformats.org/officeDocument/2006/relationships/image" Target="../media/image6.png"/><Relationship Id="rId6" Type="http://schemas.openxmlformats.org/officeDocument/2006/relationships/tags" Target="../tags/tag200.xml"/><Relationship Id="rId7" Type="http://schemas.openxmlformats.org/officeDocument/2006/relationships/tags" Target="../tags/tag201.xml"/><Relationship Id="rId8" Type="http://schemas.openxmlformats.org/officeDocument/2006/relationships/tags" Target="../tags/tag202.xml"/><Relationship Id="rId9" Type="http://schemas.openxmlformats.org/officeDocument/2006/relationships/tags" Target="../tags/tag203.xml"/><Relationship Id="rId10" Type="http://schemas.openxmlformats.org/officeDocument/2006/relationships/tags" Target="../tags/tag204.xml"/><Relationship Id="rId11" Type="http://schemas.openxmlformats.org/officeDocument/2006/relationships/tags" Target="../tags/tag205.xml"/><Relationship Id="rId12"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tags" Target="../tags/tag206.xml"/><Relationship Id="rId2" Type="http://schemas.openxmlformats.org/officeDocument/2006/relationships/image" Target="../media/image2.png"/><Relationship Id="rId3" Type="http://schemas.openxmlformats.org/officeDocument/2006/relationships/tags" Target="../tags/tag207.xml"/><Relationship Id="rId4" Type="http://schemas.openxmlformats.org/officeDocument/2006/relationships/tags" Target="../tags/tag208.xml"/><Relationship Id="rId5" Type="http://schemas.openxmlformats.org/officeDocument/2006/relationships/image" Target="../media/image7.png"/><Relationship Id="rId6" Type="http://schemas.openxmlformats.org/officeDocument/2006/relationships/tags" Target="../tags/tag209.xml"/><Relationship Id="rId7" Type="http://schemas.openxmlformats.org/officeDocument/2006/relationships/tags" Target="../tags/tag210.xml"/><Relationship Id="rId8" Type="http://schemas.openxmlformats.org/officeDocument/2006/relationships/tags" Target="../tags/tag211.xml"/><Relationship Id="rId9" Type="http://schemas.openxmlformats.org/officeDocument/2006/relationships/tags" Target="../tags/tag212.xml"/><Relationship Id="rId10" Type="http://schemas.openxmlformats.org/officeDocument/2006/relationships/tags" Target="../tags/tag213.xml"/><Relationship Id="rId11" Type="http://schemas.openxmlformats.org/officeDocument/2006/relationships/tags" Target="../tags/tag214.xml"/><Relationship Id="rId12" Type="http://schemas.openxmlformats.org/officeDocument/2006/relationships/tags" Target="../tags/tag215.xml"/><Relationship Id="rId13" Type="http://schemas.openxmlformats.org/officeDocument/2006/relationships/tags" Target="../tags/tag216.xml"/><Relationship Id="rId14"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tags" Target="../tags/tag217.xml"/><Relationship Id="rId2" Type="http://schemas.openxmlformats.org/officeDocument/2006/relationships/image" Target="../media/image2.png"/><Relationship Id="rId3" Type="http://schemas.openxmlformats.org/officeDocument/2006/relationships/tags" Target="../tags/tag218.xml"/><Relationship Id="rId4" Type="http://schemas.openxmlformats.org/officeDocument/2006/relationships/tags" Target="../tags/tag219.xml"/><Relationship Id="rId5" Type="http://schemas.openxmlformats.org/officeDocument/2006/relationships/image" Target="../media/image6.png"/><Relationship Id="rId6" Type="http://schemas.openxmlformats.org/officeDocument/2006/relationships/tags" Target="../tags/tag220.xml"/><Relationship Id="rId7" Type="http://schemas.openxmlformats.org/officeDocument/2006/relationships/image" Target="../media/image7.png"/><Relationship Id="rId8" Type="http://schemas.openxmlformats.org/officeDocument/2006/relationships/tags" Target="../tags/tag221.xml"/><Relationship Id="rId9" Type="http://schemas.openxmlformats.org/officeDocument/2006/relationships/tags" Target="../tags/tag222.xml"/><Relationship Id="rId10" Type="http://schemas.openxmlformats.org/officeDocument/2006/relationships/tags" Target="../tags/tag223.xml"/><Relationship Id="rId11" Type="http://schemas.openxmlformats.org/officeDocument/2006/relationships/tags" Target="../tags/tag224.xml"/><Relationship Id="rId12" Type="http://schemas.openxmlformats.org/officeDocument/2006/relationships/tags" Target="../tags/tag225.xml"/><Relationship Id="rId13"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71" name=""/>
        <p:cNvGrpSpPr/>
        <p:nvPr/>
      </p:nvGrpSpPr>
      <p:grpSpPr>
        <a:xfrm>
          <a:off x="0" y="0"/>
          <a:ext cx="0" cy="0"/>
          <a:chOff x="0" y="0"/>
          <a:chExt cx="0" cy="0"/>
        </a:xfrm>
      </p:grpSpPr>
      <p:sp>
        <p:nvSpPr>
          <p:cNvPr id="1048680" name="Title 1"/>
          <p:cNvSpPr>
            <a:spLocks noGrp="1"/>
          </p:cNvSpPr>
          <p:nvPr>
            <p:ph type="ctrTitle"/>
          </p:nvPr>
        </p:nvSpPr>
        <p:spPr>
          <a:xfrm>
            <a:off x="685800" y="1122363"/>
            <a:ext cx="7772400" cy="2387600"/>
          </a:xfrm>
        </p:spPr>
        <p:txBody>
          <a:bodyPr anchor="b"/>
          <a:lstStyle>
            <a:lvl1pPr algn="ctr">
              <a:defRPr sz="6000"/>
            </a:lvl1pPr>
          </a:lstStyle>
          <a:p>
            <a:r>
              <a:rPr altLang="zh-CN" lang="en-US" smtClean="0"/>
              <a:t>Click to edit Master title style</a:t>
            </a:r>
            <a:endParaRPr dirty="0" lang="en-US"/>
          </a:p>
        </p:txBody>
      </p:sp>
      <p:sp>
        <p:nvSpPr>
          <p:cNvPr id="1048681" name="Subtitle 2"/>
          <p:cNvSpPr>
            <a:spLocks noGrp="1"/>
          </p:cNvSpPr>
          <p:nvPr>
            <p:ph type="subTitle" idx="1"/>
          </p:nvPr>
        </p:nvSpPr>
        <p:spPr>
          <a:xfrm>
            <a:off x="1143000" y="3602038"/>
            <a:ext cx="6858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altLang="zh-CN" lang="en-US" smtClean="0"/>
              <a:t>Click to edit Master subtitle style</a:t>
            </a:r>
            <a:endParaRPr dirty="0" lang="en-US"/>
          </a:p>
        </p:txBody>
      </p:sp>
      <p:sp>
        <p:nvSpPr>
          <p:cNvPr id="1048682"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83" name="Footer Placeholder 4"/>
          <p:cNvSpPr>
            <a:spLocks noGrp="1"/>
          </p:cNvSpPr>
          <p:nvPr>
            <p:ph type="ftr" sz="quarter" idx="11"/>
          </p:nvPr>
        </p:nvSpPr>
        <p:spPr/>
        <p:txBody>
          <a:bodyPr/>
          <a:p>
            <a:endParaRPr altLang="en-US" lang="zh-CN"/>
          </a:p>
        </p:txBody>
      </p:sp>
      <p:sp>
        <p:nvSpPr>
          <p:cNvPr id="1048684"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76" name=""/>
        <p:cNvGrpSpPr/>
        <p:nvPr/>
      </p:nvGrpSpPr>
      <p:grpSpPr>
        <a:xfrm>
          <a:off x="0" y="0"/>
          <a:ext cx="0" cy="0"/>
          <a:chOff x="0" y="0"/>
          <a:chExt cx="0" cy="0"/>
        </a:xfrm>
      </p:grpSpPr>
      <p:sp>
        <p:nvSpPr>
          <p:cNvPr id="1048705" name="Title 1"/>
          <p:cNvSpPr>
            <a:spLocks noGrp="1"/>
          </p:cNvSpPr>
          <p:nvPr>
            <p:ph type="title"/>
          </p:nvPr>
        </p:nvSpPr>
        <p:spPr/>
        <p:txBody>
          <a:bodyPr/>
          <a:p>
            <a:r>
              <a:rPr altLang="zh-CN" lang="en-US" smtClean="0"/>
              <a:t>Click to edit Master title style</a:t>
            </a:r>
            <a:endParaRPr dirty="0" lang="en-US"/>
          </a:p>
        </p:txBody>
      </p:sp>
      <p:sp>
        <p:nvSpPr>
          <p:cNvPr id="1048706" name="Vertical Text Placeholder 2"/>
          <p:cNvSpPr>
            <a:spLocks noGrp="1"/>
          </p:cNvSpPr>
          <p:nvPr>
            <p:ph type="body" orient="vert" idx="1"/>
          </p:nvPr>
        </p:nvSpPr>
        <p:spPr/>
        <p:txBody>
          <a:bodyPr vert="eaVert"/>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707"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708" name="Footer Placeholder 4"/>
          <p:cNvSpPr>
            <a:spLocks noGrp="1"/>
          </p:cNvSpPr>
          <p:nvPr>
            <p:ph type="ftr" sz="quarter" idx="11"/>
          </p:nvPr>
        </p:nvSpPr>
        <p:spPr/>
        <p:txBody>
          <a:bodyPr/>
          <a:p>
            <a:endParaRPr altLang="en-US" lang="zh-CN"/>
          </a:p>
        </p:txBody>
      </p:sp>
      <p:sp>
        <p:nvSpPr>
          <p:cNvPr id="1048709"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73" name=""/>
        <p:cNvGrpSpPr/>
        <p:nvPr/>
      </p:nvGrpSpPr>
      <p:grpSpPr>
        <a:xfrm>
          <a:off x="0" y="0"/>
          <a:ext cx="0" cy="0"/>
          <a:chOff x="0" y="0"/>
          <a:chExt cx="0" cy="0"/>
        </a:xfrm>
      </p:grpSpPr>
      <p:sp>
        <p:nvSpPr>
          <p:cNvPr id="1048689" name="Vertical Title 1"/>
          <p:cNvSpPr>
            <a:spLocks noGrp="1"/>
          </p:cNvSpPr>
          <p:nvPr>
            <p:ph type="title" orient="vert"/>
          </p:nvPr>
        </p:nvSpPr>
        <p:spPr>
          <a:xfrm>
            <a:off x="6543675" y="365125"/>
            <a:ext cx="1971675" cy="5811838"/>
          </a:xfrm>
        </p:spPr>
        <p:txBody>
          <a:bodyPr vert="eaVert"/>
          <a:p>
            <a:r>
              <a:rPr altLang="zh-CN" lang="en-US" smtClean="0"/>
              <a:t>Click to edit Master title style</a:t>
            </a:r>
            <a:endParaRPr dirty="0" lang="en-US"/>
          </a:p>
        </p:txBody>
      </p:sp>
      <p:sp>
        <p:nvSpPr>
          <p:cNvPr id="1048690" name="Vertical Text Placeholder 2"/>
          <p:cNvSpPr>
            <a:spLocks noGrp="1"/>
          </p:cNvSpPr>
          <p:nvPr>
            <p:ph type="body" orient="vert" idx="1"/>
          </p:nvPr>
        </p:nvSpPr>
        <p:spPr>
          <a:xfrm>
            <a:off x="628650" y="365125"/>
            <a:ext cx="5800725" cy="5811838"/>
          </a:xfrm>
        </p:spPr>
        <p:txBody>
          <a:bodyPr vert="eaVert"/>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91"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92" name="Footer Placeholder 4"/>
          <p:cNvSpPr>
            <a:spLocks noGrp="1"/>
          </p:cNvSpPr>
          <p:nvPr>
            <p:ph type="ftr" sz="quarter" idx="11"/>
          </p:nvPr>
        </p:nvSpPr>
        <p:spPr/>
        <p:txBody>
          <a:bodyPr/>
          <a:p>
            <a:endParaRPr altLang="en-US" lang="zh-CN"/>
          </a:p>
        </p:txBody>
      </p:sp>
      <p:sp>
        <p:nvSpPr>
          <p:cNvPr id="1048693"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46" name=""/>
        <p:cNvGrpSpPr/>
        <p:nvPr/>
      </p:nvGrpSpPr>
      <p:grpSpPr>
        <a:xfrm>
          <a:off x="0" y="0"/>
          <a:ext cx="0" cy="0"/>
          <a:chOff x="0" y="0"/>
          <a:chExt cx="0" cy="0"/>
        </a:xfrm>
      </p:grpSpPr>
      <p:pic>
        <p:nvPicPr>
          <p:cNvPr id="2097155" name="图片 7"/>
          <p:cNvPicPr>
            <a:picLocks/>
          </p:cNvPicPr>
          <p:nvPr>
            <p:custDataLst>
              <p:tags r:id="rId1"/>
            </p:custDataLst>
          </p:nvPr>
        </p:nvPicPr>
        <p:blipFill>
          <a:blip xmlns:r="http://schemas.openxmlformats.org/officeDocument/2006/relationships" r:embed="rId2" cstate="print"/>
          <a:srcRect/>
          <a:stretch>
            <a:fillRect/>
          </a:stretch>
        </p:blipFill>
        <p:spPr>
          <a:xfrm>
            <a:off x="3854649" y="0"/>
            <a:ext cx="8337351" cy="6858000"/>
          </a:xfrm>
          <a:custGeom>
            <a:avLst/>
            <a:gdLst>
              <a:gd name="connsiteX0" fmla="*/ 4438650 w 8337351"/>
              <a:gd name="connsiteY0" fmla="*/ 0 h 6877050"/>
              <a:gd name="connsiteX1" fmla="*/ 8337351 w 8337351"/>
              <a:gd name="connsiteY1" fmla="*/ 0 h 6877050"/>
              <a:gd name="connsiteX2" fmla="*/ 8337351 w 8337351"/>
              <a:gd name="connsiteY2" fmla="*/ 6858000 h 6877050"/>
              <a:gd name="connsiteX3" fmla="*/ 0 w 8337351"/>
              <a:gd name="connsiteY3" fmla="*/ 6877050 h 6877050"/>
            </a:gdLst>
            <a:ahLst/>
            <a:cxnLst>
              <a:cxn ang="0">
                <a:pos x="connsiteX0" y="connsiteY0"/>
              </a:cxn>
              <a:cxn ang="0">
                <a:pos x="connsiteX1" y="connsiteY1"/>
              </a:cxn>
              <a:cxn ang="0">
                <a:pos x="connsiteX2" y="connsiteY2"/>
              </a:cxn>
              <a:cxn ang="0">
                <a:pos x="connsiteX3" y="connsiteY3"/>
              </a:cxn>
            </a:cxnLst>
            <a:rect l="l" t="t" r="r" b="b"/>
            <a:pathLst>
              <a:path w="8337351" h="6877050">
                <a:moveTo>
                  <a:pt x="4438650" y="0"/>
                </a:moveTo>
                <a:lnTo>
                  <a:pt x="8337351" y="0"/>
                </a:lnTo>
                <a:lnTo>
                  <a:pt x="8337351" y="6858000"/>
                </a:lnTo>
                <a:lnTo>
                  <a:pt x="0" y="6877050"/>
                </a:lnTo>
                <a:close/>
              </a:path>
            </a:pathLst>
          </a:custGeom>
        </p:spPr>
      </p:pic>
      <p:sp>
        <p:nvSpPr>
          <p:cNvPr id="1048611" name="矩形 8"/>
          <p:cNvSpPr/>
          <p:nvPr>
            <p:custDataLst>
              <p:tags r:id="rId3"/>
            </p:custDataLst>
          </p:nvPr>
        </p:nvSpPr>
        <p:spPr>
          <a:xfrm>
            <a:off x="2207260" y="2044065"/>
            <a:ext cx="7778115" cy="1988185"/>
          </a:xfrm>
          <a:prstGeom prst="rect"/>
          <a:noFill/>
          <a:ln w="63500">
            <a:solidFill>
              <a:schemeClr val="accent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altLang="en-US" baseline="0" b="0" cap="none" sz="1800" i="0" kern="1200" kumimoji="0" lang="zh-CN" noProof="0" normalizeH="0" spc="0" strike="noStrike" u="none">
              <a:ln>
                <a:noFill/>
              </a:ln>
              <a:solidFill>
                <a:srgbClr val="FFFFFF"/>
              </a:solidFill>
              <a:effectLst/>
              <a:uLnTx/>
              <a:uFillTx/>
              <a:latin typeface="Arial" panose="020B0604020202090204"/>
              <a:ea typeface="微软雅黑" panose="020B0503020204020204" pitchFamily="34" charset="-122"/>
              <a:cs typeface="+mn-cs"/>
            </a:endParaRPr>
          </a:p>
        </p:txBody>
      </p:sp>
      <p:sp>
        <p:nvSpPr>
          <p:cNvPr id="1048612" name="标题 1"/>
          <p:cNvSpPr>
            <a:spLocks noGrp="1"/>
          </p:cNvSpPr>
          <p:nvPr>
            <p:ph type="ctrTitle" hasCustomPrompt="1"/>
            <p:custDataLst>
              <p:tags r:id="rId4"/>
            </p:custDataLst>
          </p:nvPr>
        </p:nvSpPr>
        <p:spPr>
          <a:xfrm>
            <a:off x="2249170" y="2439670"/>
            <a:ext cx="7693660" cy="1196975"/>
          </a:xfrm>
        </p:spPr>
        <p:txBody>
          <a:bodyPr anchor="ctr" anchorCtr="0" bIns="46800" lIns="90000" rIns="90000" tIns="46800">
            <a:normAutofit/>
          </a:bodyPr>
          <a:lstStyle>
            <a:lvl1pPr algn="ctr">
              <a:defRPr sz="5400" spc="600">
                <a:solidFill>
                  <a:schemeClr val="tx1">
                    <a:lumMod val="75000"/>
                    <a:lumOff val="25000"/>
                  </a:schemeClr>
                </a:solidFill>
              </a:defRPr>
            </a:lvl1pPr>
          </a:lstStyle>
          <a:p>
            <a:r>
              <a:rPr altLang="en-US" dirty="0" lang="zh-CN"/>
              <a:t>单击此处编辑标题</a:t>
            </a:r>
            <a:endParaRPr altLang="en-US" dirty="0" lang="zh-CN"/>
          </a:p>
        </p:txBody>
      </p:sp>
      <p:sp>
        <p:nvSpPr>
          <p:cNvPr id="1048613" name="副标题 2"/>
          <p:cNvSpPr>
            <a:spLocks noGrp="1"/>
          </p:cNvSpPr>
          <p:nvPr>
            <p:ph type="subTitle" idx="1" hasCustomPrompt="1"/>
            <p:custDataLst>
              <p:tags r:id="rId5"/>
            </p:custDataLst>
          </p:nvPr>
        </p:nvSpPr>
        <p:spPr>
          <a:xfrm>
            <a:off x="2019277" y="4326217"/>
            <a:ext cx="8153446" cy="461645"/>
          </a:xfrm>
        </p:spPr>
        <p:txBody>
          <a:bodyPr anchor="t" anchorCtr="0" bIns="46800" lIns="90000" rIns="90000" tIns="46800">
            <a:spAutoFit/>
          </a:bodyPr>
          <a:lstStyle>
            <a:lvl1pPr algn="ctr" eaLnBrk="1" fontAlgn="auto" hangingPunct="1" indent="0" latinLnBrk="0" marL="0">
              <a:lnSpc>
                <a:spcPct val="100000"/>
              </a:lnSpc>
              <a:buNone/>
              <a:defRPr baseline="0" cap="none" sz="2400" kern="1200" normalizeH="0" spc="200" strike="noStrike" u="none">
                <a:solidFill>
                  <a:schemeClr val="tx1">
                    <a:lumMod val="65000"/>
                    <a:lumOff val="35000"/>
                  </a:schemeClr>
                </a:solidFill>
              </a:defRPr>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altLang="en-US" dirty="0" lang="zh-CN"/>
              <a:t>单击此处编辑副标题</a:t>
            </a:r>
            <a:endParaRPr altLang="en-US" dirty="0" lang="zh-CN"/>
          </a:p>
        </p:txBody>
      </p:sp>
      <p:sp>
        <p:nvSpPr>
          <p:cNvPr id="1048614" name="日期占位符 15"/>
          <p:cNvSpPr>
            <a:spLocks noGrp="1"/>
          </p:cNvSpPr>
          <p:nvPr>
            <p:ph type="dt" sz="half" idx="10"/>
            <p:custDataLst>
              <p:tags r:id="rId6"/>
            </p:custDataLst>
          </p:nvPr>
        </p:nvSpPr>
        <p:spPr/>
        <p:txBody>
          <a:bodyPr/>
          <a:p>
            <a:fld id="{760FBDFE-C587-4B4C-A407-44438C67B59E}" type="datetimeFigureOut">
              <a:rPr altLang="en-US" lang="zh-CN" smtClean="0"/>
            </a:fld>
            <a:endParaRPr altLang="en-US" lang="zh-CN"/>
          </a:p>
        </p:txBody>
      </p:sp>
      <p:sp>
        <p:nvSpPr>
          <p:cNvPr id="1048615" name="页脚占位符 16"/>
          <p:cNvSpPr>
            <a:spLocks noGrp="1"/>
          </p:cNvSpPr>
          <p:nvPr>
            <p:ph type="ftr" sz="quarter" idx="11"/>
            <p:custDataLst>
              <p:tags r:id="rId7"/>
            </p:custDataLst>
          </p:nvPr>
        </p:nvSpPr>
        <p:spPr/>
        <p:txBody>
          <a:bodyPr/>
          <a:p>
            <a:endParaRPr altLang="en-US" dirty="0" lang="zh-CN"/>
          </a:p>
        </p:txBody>
      </p:sp>
      <p:sp>
        <p:nvSpPr>
          <p:cNvPr id="1048616" name="灯片编号占位符 17"/>
          <p:cNvSpPr>
            <a:spLocks noGrp="1"/>
          </p:cNvSpPr>
          <p:nvPr>
            <p:ph type="sldNum" sz="quarter" idx="12"/>
            <p:custDataLst>
              <p:tags r:id="rId8"/>
            </p:custDataLst>
          </p:nvPr>
        </p:nvSpPr>
        <p:spPr/>
        <p:txBody>
          <a:bodyPr/>
          <a:p>
            <a:fld id="{49AE70B2-8BF9-45C0-BB95-33D1B9D3A854}" type="slidenum">
              <a:rPr altLang="en-US" lang="zh-CN" smtClean="0"/>
            </a:fld>
            <a:endParaRPr altLang="en-US" dirty="0" 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type="obj">
  <p:cSld name="标题和内容">
    <p:spTree>
      <p:nvGrpSpPr>
        <p:cNvPr id="50" name=""/>
        <p:cNvGrpSpPr/>
        <p:nvPr/>
      </p:nvGrpSpPr>
      <p:grpSpPr>
        <a:xfrm>
          <a:off x="0" y="0"/>
          <a:ext cx="0" cy="0"/>
          <a:chOff x="0" y="0"/>
          <a:chExt cx="0" cy="0"/>
        </a:xfrm>
      </p:grpSpPr>
      <p:sp>
        <p:nvSpPr>
          <p:cNvPr id="1048622" name="标题 1"/>
          <p:cNvSpPr>
            <a:spLocks noGrp="1"/>
          </p:cNvSpPr>
          <p:nvPr>
            <p:ph type="title"/>
            <p:custDataLst>
              <p:tags r:id="rId1"/>
            </p:custDataLst>
          </p:nvPr>
        </p:nvSpPr>
        <p:spPr>
          <a:xfrm>
            <a:off x="669882" y="443234"/>
            <a:ext cx="10852237" cy="441964"/>
          </a:xfrm>
        </p:spPr>
        <p:txBody>
          <a:bodyPr anchor="t" anchorCtr="0" bIns="46800" lIns="90000" rIns="90000" rtlCol="0" tIns="46800" vert="horz">
            <a:normAutofit fontScale="90000"/>
          </a:bodyPr>
          <a:lstStyle>
            <a:lvl1pPr algn="l" defTabSz="914400" eaLnBrk="1" fontAlgn="auto" hangingPunct="1" latinLnBrk="0" marL="0" marR="0" rtl="0">
              <a:lnSpc>
                <a:spcPct val="120000"/>
              </a:lnSpc>
              <a:buNone/>
              <a:defRPr altLang="en-US" baseline="0" b="1" cap="none" dirty="0" sz="2400" i="0" kern="1200" kumimoji="0" lang="zh-CN" noProof="1" normalizeH="0" spc="200" strike="noStrike" u="none">
                <a:solidFill>
                  <a:schemeClr val="tx1">
                    <a:lumMod val="75000"/>
                    <a:lumOff val="25000"/>
                  </a:schemeClr>
                </a:solidFill>
                <a:latin typeface="微软雅黑" panose="020B0503020204020204" pitchFamily="34" charset="-122"/>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1048623" name="内容占位符 2"/>
          <p:cNvSpPr>
            <a:spLocks noGrp="1"/>
          </p:cNvSpPr>
          <p:nvPr>
            <p:ph idx="1"/>
            <p:custDataLst>
              <p:tags r:id="rId2"/>
            </p:custDataLst>
          </p:nvPr>
        </p:nvSpPr>
        <p:spPr>
          <a:xfrm>
            <a:off x="669882" y="952508"/>
            <a:ext cx="10852237" cy="5388907"/>
          </a:xfrm>
        </p:spPr>
        <p:txBody>
          <a:bodyPr bIns="46800" lIns="90000" rIns="90000" rtlCol="0" tIns="46800" vert="horz">
            <a:normAutofit/>
          </a:bodyPr>
          <a:lstStyle>
            <a:lvl1pPr algn="l" defTabSz="914400" eaLnBrk="1" fontAlgn="auto" hangingPunct="1" indent="-228600" latinLnBrk="0" lvl="0" marL="228600" marR="0" rtl="0">
              <a:lnSpc>
                <a:spcPct val="120000"/>
              </a:lnSpc>
              <a:spcBef>
                <a:spcPts val="0"/>
              </a:spcBef>
              <a:spcAft>
                <a:spcPts val="1000"/>
              </a:spcAft>
              <a:buFont typeface="Arial" panose="020B0604020202090204" pitchFamily="34" charset="0"/>
              <a:buChar char="•"/>
              <a:defRPr altLang="en-US" baseline="0" b="0" cap="none" dirty="0" sz="1600" i="0" kern="1200" kumimoji="0" lang="zh-CN" noProof="1"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1pPr>
            <a:lvl2pPr algn="l" defTabSz="914400" eaLnBrk="1" fontAlgn="auto" hangingPunct="1" indent="-228600" latinLnBrk="0" lvl="1" marL="685800" marR="0" rtl="0">
              <a:lnSpc>
                <a:spcPct val="120000"/>
              </a:lnSpc>
              <a:spcBef>
                <a:spcPts val="0"/>
              </a:spcBef>
              <a:spcAft>
                <a:spcPts val="1000"/>
              </a:spcAft>
              <a:buFont typeface="Arial" panose="020B0604020202090204" pitchFamily="34" charset="0"/>
              <a:buChar char="•"/>
              <a:tabLst>
                <a:tab algn="l" pos="1609725"/>
              </a:tabLst>
              <a:defRPr altLang="en-US" baseline="0" b="0" cap="none" dirty="0" sz="1600" i="0" kern="1200" kumimoji="0" lang="zh-CN" noProof="1"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2pPr>
            <a:lvl3pPr algn="l" defTabSz="914400" eaLnBrk="1" fontAlgn="auto" hangingPunct="1" indent="-228600" latinLnBrk="0" lvl="2" marL="1143000" marR="0" rtl="0">
              <a:lnSpc>
                <a:spcPct val="120000"/>
              </a:lnSpc>
              <a:spcBef>
                <a:spcPts val="0"/>
              </a:spcBef>
              <a:spcAft>
                <a:spcPts val="1000"/>
              </a:spcAft>
              <a:buFont typeface="Arial" panose="020B0604020202090204" pitchFamily="34" charset="0"/>
              <a:buChar char="•"/>
              <a:defRPr altLang="en-US" baseline="0" b="0" cap="none" dirty="0" sz="1600" i="0" kern="1200" kumimoji="0" lang="zh-CN" noProof="1"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3pPr>
            <a:lvl4pPr algn="l" defTabSz="914400" eaLnBrk="1" fontAlgn="auto" hangingPunct="1" indent="-228600" latinLnBrk="0" lvl="3" marL="1600200" marR="0" rtl="0">
              <a:lnSpc>
                <a:spcPct val="120000"/>
              </a:lnSpc>
              <a:spcBef>
                <a:spcPts val="0"/>
              </a:spcBef>
              <a:spcAft>
                <a:spcPts val="1000"/>
              </a:spcAft>
              <a:buFont typeface="Arial" panose="020B0604020202090204" pitchFamily="34" charset="0"/>
              <a:buChar char="•"/>
              <a:defRPr altLang="en-US" baseline="0" b="0" cap="none" dirty="0" sz="1600" i="0" kern="1200" kumimoji="0" lang="zh-CN" noProof="1"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4pPr>
            <a:lvl5pPr algn="l" defTabSz="914400" eaLnBrk="1" fontAlgn="auto" hangingPunct="1" indent="-228600" latinLnBrk="0" lvl="4" marL="2057400" marR="0" rtl="0">
              <a:lnSpc>
                <a:spcPct val="120000"/>
              </a:lnSpc>
              <a:spcBef>
                <a:spcPts val="0"/>
              </a:spcBef>
              <a:spcAft>
                <a:spcPts val="1000"/>
              </a:spcAft>
              <a:buFont typeface="Arial" panose="020B0604020202090204" pitchFamily="34" charset="0"/>
              <a:buChar char="•"/>
              <a:defRPr altLang="en-US" baseline="0" b="0" cap="none" dirty="0" sz="1600" i="0" kern="1200" kumimoji="0" lang="zh-CN" noProof="1"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1048624" name="日期占位符 3"/>
          <p:cNvSpPr>
            <a:spLocks noGrp="1"/>
          </p:cNvSpPr>
          <p:nvPr>
            <p:ph type="dt" sz="half" idx="10"/>
            <p:custDataLst>
              <p:tags r:id="rId3"/>
            </p:custDataLst>
          </p:nvPr>
        </p:nvSpPr>
        <p:spPr/>
        <p:txBody>
          <a:bodyPr/>
          <a:p>
            <a:fld id="{760FBDFE-C587-4B4C-A407-44438C67B59E}" type="datetimeFigureOut">
              <a:rPr altLang="en-US" lang="zh-CN" smtClean="0"/>
            </a:fld>
            <a:endParaRPr altLang="en-US" lang="zh-CN"/>
          </a:p>
        </p:txBody>
      </p:sp>
      <p:sp>
        <p:nvSpPr>
          <p:cNvPr id="1048625" name="页脚占位符 4"/>
          <p:cNvSpPr>
            <a:spLocks noGrp="1"/>
          </p:cNvSpPr>
          <p:nvPr>
            <p:ph type="ftr" sz="quarter" idx="11"/>
            <p:custDataLst>
              <p:tags r:id="rId4"/>
            </p:custDataLst>
          </p:nvPr>
        </p:nvSpPr>
        <p:spPr/>
        <p:txBody>
          <a:bodyPr/>
          <a:p>
            <a:endParaRPr altLang="en-US" lang="zh-CN"/>
          </a:p>
        </p:txBody>
      </p:sp>
      <p:sp>
        <p:nvSpPr>
          <p:cNvPr id="1048626" name="灯片编号占位符 5"/>
          <p:cNvSpPr>
            <a:spLocks noGrp="1"/>
          </p:cNvSpPr>
          <p:nvPr>
            <p:ph type="sldNum" sz="quarter" idx="12"/>
            <p:custDataLst>
              <p:tags r:id="rId5"/>
            </p:custDataLst>
          </p:nvPr>
        </p:nvSpPr>
        <p:spPr/>
        <p:txBody>
          <a:bodyPr/>
          <a:p>
            <a:fld id="{49AE70B2-8BF9-45C0-BB95-33D1B9D3A854}" type="slidenum">
              <a:rPr altLang="en-US" lang="zh-CN" smtClean="0"/>
            </a:fld>
            <a:endParaRPr altLang="en-US" 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type="secHead">
  <p:cSld name="节标题">
    <p:spTree>
      <p:nvGrpSpPr>
        <p:cNvPr id="55" name=""/>
        <p:cNvGrpSpPr/>
        <p:nvPr/>
      </p:nvGrpSpPr>
      <p:grpSpPr>
        <a:xfrm>
          <a:off x="0" y="0"/>
          <a:ext cx="0" cy="0"/>
          <a:chOff x="0" y="0"/>
          <a:chExt cx="0" cy="0"/>
        </a:xfrm>
      </p:grpSpPr>
      <p:cxnSp>
        <p:nvCxnSpPr>
          <p:cNvPr id="3145729" name="直接连接符 6"/>
          <p:cNvCxnSpPr>
            <a:cxnSpLocks/>
          </p:cNvCxnSpPr>
          <p:nvPr>
            <p:custDataLst>
              <p:tags r:id="rId1"/>
            </p:custDataLst>
          </p:nvPr>
        </p:nvCxnSpPr>
        <p:spPr>
          <a:xfrm>
            <a:off x="4209143" y="3429000"/>
            <a:ext cx="7982857" cy="0"/>
          </a:xfrm>
          <a:prstGeom prst="line"/>
          <a:ln w="38100">
            <a:solidFill>
              <a:schemeClr val="accent1">
                <a:lumMod val="85000"/>
              </a:schemeClr>
            </a:solidFill>
          </a:ln>
        </p:spPr>
        <p:style>
          <a:lnRef idx="1">
            <a:schemeClr val="accent1"/>
          </a:lnRef>
          <a:fillRef idx="0">
            <a:schemeClr val="accent1"/>
          </a:fillRef>
          <a:effectRef idx="0">
            <a:schemeClr val="accent1"/>
          </a:effectRef>
          <a:fontRef idx="minor">
            <a:schemeClr val="tx1"/>
          </a:fontRef>
        </p:style>
      </p:cxnSp>
      <p:sp>
        <p:nvSpPr>
          <p:cNvPr id="1048648" name="矩形 7"/>
          <p:cNvSpPr/>
          <p:nvPr>
            <p:custDataLst>
              <p:tags r:id="rId2"/>
            </p:custDataLst>
          </p:nvPr>
        </p:nvSpPr>
        <p:spPr>
          <a:xfrm>
            <a:off x="0" y="2693764"/>
            <a:ext cx="3591276" cy="1470470"/>
          </a:xfrm>
          <a:prstGeom prst="rect"/>
          <a:pattFill prst="wdDnDiag">
            <a:fgClr>
              <a:schemeClr val="accent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altLang="en-US" baseline="0" b="0" cap="none" sz="1800" i="0" kern="1200" kumimoji="0" lang="zh-CN" noProof="0" normalizeH="0" spc="0" strike="noStrike" u="none">
              <a:ln>
                <a:noFill/>
              </a:ln>
              <a:solidFill>
                <a:srgbClr val="FFFFFF"/>
              </a:solidFill>
              <a:effectLst/>
              <a:uLnTx/>
              <a:uFillTx/>
              <a:latin typeface="Arial" panose="020B0604020202090204"/>
              <a:ea typeface="微软雅黑" panose="020B0503020204020204" pitchFamily="34" charset="-122"/>
              <a:cs typeface="+mn-cs"/>
            </a:endParaRPr>
          </a:p>
        </p:txBody>
      </p:sp>
      <p:sp>
        <p:nvSpPr>
          <p:cNvPr id="1048649" name="矩形 8"/>
          <p:cNvSpPr/>
          <p:nvPr>
            <p:custDataLst>
              <p:tags r:id="rId3"/>
            </p:custDataLst>
          </p:nvPr>
        </p:nvSpPr>
        <p:spPr>
          <a:xfrm rot="18900000">
            <a:off x="3071387" y="2909111"/>
            <a:ext cx="1039778" cy="1039778"/>
          </a:xfrm>
          <a:prstGeom prst="rect"/>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altLang="en-US" baseline="0" b="0" cap="none" sz="1800" i="0" kern="1200" kumimoji="0" lang="zh-CN" noProof="0" normalizeH="0" spc="0" strike="noStrike" u="none">
              <a:ln>
                <a:noFill/>
              </a:ln>
              <a:solidFill>
                <a:srgbClr val="FFFFFF"/>
              </a:solidFill>
              <a:effectLst/>
              <a:uLnTx/>
              <a:uFillTx/>
              <a:latin typeface="Arial" panose="020B0604020202090204"/>
              <a:ea typeface="微软雅黑" panose="020B0503020204020204" pitchFamily="34" charset="-122"/>
              <a:cs typeface="+mn-cs"/>
            </a:endParaRPr>
          </a:p>
        </p:txBody>
      </p:sp>
      <p:sp>
        <p:nvSpPr>
          <p:cNvPr id="1048650" name="矩形 9"/>
          <p:cNvSpPr/>
          <p:nvPr>
            <p:custDataLst>
              <p:tags r:id="rId4"/>
            </p:custDataLst>
          </p:nvPr>
        </p:nvSpPr>
        <p:spPr>
          <a:xfrm rot="18900000">
            <a:off x="4048861" y="3967655"/>
            <a:ext cx="320565" cy="320565"/>
          </a:xfrm>
          <a:prstGeom prst="rect"/>
          <a:solidFill>
            <a:schemeClr val="accent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altLang="en-US" baseline="0" b="0" cap="none" sz="1800" i="0" kern="1200" kumimoji="0" lang="zh-CN" noProof="0" normalizeH="0" spc="0" strike="noStrike" u="none">
              <a:ln>
                <a:noFill/>
              </a:ln>
              <a:solidFill>
                <a:srgbClr val="FFFFFF"/>
              </a:solidFill>
              <a:effectLst/>
              <a:uLnTx/>
              <a:uFillTx/>
              <a:latin typeface="Arial" panose="020B0604020202090204"/>
              <a:ea typeface="微软雅黑" panose="020B0503020204020204" pitchFamily="34" charset="-122"/>
              <a:cs typeface="+mn-cs"/>
            </a:endParaRPr>
          </a:p>
        </p:txBody>
      </p:sp>
      <p:sp>
        <p:nvSpPr>
          <p:cNvPr id="1048651" name="矩形 10"/>
          <p:cNvSpPr/>
          <p:nvPr>
            <p:custDataLst>
              <p:tags r:id="rId5"/>
            </p:custDataLst>
          </p:nvPr>
        </p:nvSpPr>
        <p:spPr>
          <a:xfrm rot="18900000">
            <a:off x="4598701" y="3839786"/>
            <a:ext cx="122955" cy="122955"/>
          </a:xfrm>
          <a:prstGeom prst="rect"/>
          <a:solidFill>
            <a:schemeClr val="accent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altLang="en-US" baseline="0" b="0" cap="none" sz="1800" i="0" kern="1200" kumimoji="0" lang="zh-CN" noProof="0" normalizeH="0" spc="0" strike="noStrike" u="none">
              <a:ln>
                <a:noFill/>
              </a:ln>
              <a:solidFill>
                <a:srgbClr val="FFFFFF"/>
              </a:solidFill>
              <a:effectLst/>
              <a:uLnTx/>
              <a:uFillTx/>
              <a:latin typeface="Arial" panose="020B0604020202090204"/>
              <a:ea typeface="微软雅黑" panose="020B0503020204020204" pitchFamily="34" charset="-122"/>
              <a:cs typeface="+mn-cs"/>
            </a:endParaRPr>
          </a:p>
        </p:txBody>
      </p:sp>
      <p:sp>
        <p:nvSpPr>
          <p:cNvPr id="1048652" name="标题 1"/>
          <p:cNvSpPr>
            <a:spLocks noGrp="1"/>
          </p:cNvSpPr>
          <p:nvPr>
            <p:ph type="title" hasCustomPrompt="1"/>
            <p:custDataLst>
              <p:tags r:id="rId6"/>
            </p:custDataLst>
          </p:nvPr>
        </p:nvSpPr>
        <p:spPr>
          <a:xfrm>
            <a:off x="5308471" y="2280851"/>
            <a:ext cx="6002129" cy="1049420"/>
          </a:xfrm>
        </p:spPr>
        <p:txBody>
          <a:bodyPr anchor="b" anchorCtr="0" bIns="46800" lIns="90000" rIns="90000" tIns="46800">
            <a:normAutofit/>
          </a:bodyPr>
          <a:lstStyle>
            <a:lvl1pPr>
              <a:defRPr cap="none" sz="4400" kern="1200" normalizeH="0" spc="300" strike="noStrike" u="none">
                <a:solidFill>
                  <a:schemeClr val="tx1">
                    <a:lumMod val="75000"/>
                    <a:lumOff val="25000"/>
                  </a:schemeClr>
                </a:solidFill>
                <a:latin typeface="微软雅黑" panose="020B0503020204020204" pitchFamily="34" charset="-122"/>
                <a:ea typeface="微软雅黑" panose="020B0503020204020204" pitchFamily="34" charset="-122"/>
              </a:defRPr>
            </a:lvl1pPr>
          </a:lstStyle>
          <a:p>
            <a:r>
              <a:rPr altLang="en-US" dirty="0" lang="zh-CN"/>
              <a:t>单击此处编辑标题</a:t>
            </a:r>
            <a:endParaRPr altLang="en-US" dirty="0" lang="zh-CN"/>
          </a:p>
        </p:txBody>
      </p:sp>
      <p:sp>
        <p:nvSpPr>
          <p:cNvPr id="1048653" name="文本占位符 2"/>
          <p:cNvSpPr>
            <a:spLocks noGrp="1"/>
          </p:cNvSpPr>
          <p:nvPr>
            <p:ph type="body" idx="1"/>
            <p:custDataLst>
              <p:tags r:id="rId7"/>
            </p:custDataLst>
          </p:nvPr>
        </p:nvSpPr>
        <p:spPr>
          <a:xfrm>
            <a:off x="5308471" y="3539169"/>
            <a:ext cx="6002129" cy="1054305"/>
          </a:xfrm>
        </p:spPr>
        <p:txBody>
          <a:bodyPr bIns="46800" lIns="90000" rIns="90000" tIns="46800">
            <a:normAutofit/>
          </a:bodyPr>
          <a:lstStyle>
            <a:lvl1pPr eaLnBrk="1" fontAlgn="auto" hangingPunct="1" indent="0" latinLnBrk="0" marL="0">
              <a:buNone/>
              <a:defRPr altLang="en-US" baseline="0" b="0" cap="none" sz="2400" i="0" kern="1200" kumimoji="0" lang="zh-CN" noProof="1" normalizeH="0" spc="150" strike="noStrike" u="none">
                <a:solidFill>
                  <a:schemeClr val="tx1">
                    <a:lumMod val="65000"/>
                    <a:lumOff val="35000"/>
                  </a:schemeClr>
                </a:solidFill>
                <a:latin typeface="微软雅黑" panose="020B0503020204020204" pitchFamily="34" charset="-122"/>
                <a:ea typeface="微软雅黑" panose="020B0503020204020204" pitchFamily="34" charset="-122"/>
                <a:cs typeface="+mn-cs"/>
                <a:sym typeface="+mn-ea"/>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altLang="en-US" dirty="0" lang="zh-CN"/>
              <a:t>单击此处编辑母版文本样式</a:t>
            </a:r>
            <a:endParaRPr altLang="en-US" dirty="0" lang="zh-CN"/>
          </a:p>
        </p:txBody>
      </p:sp>
      <p:sp>
        <p:nvSpPr>
          <p:cNvPr id="1048654" name="日期占位符 3"/>
          <p:cNvSpPr>
            <a:spLocks noGrp="1"/>
          </p:cNvSpPr>
          <p:nvPr>
            <p:ph type="dt" sz="half" idx="10"/>
            <p:custDataLst>
              <p:tags r:id="rId8"/>
            </p:custDataLst>
          </p:nvPr>
        </p:nvSpPr>
        <p:spPr/>
        <p:txBody>
          <a:bodyPr/>
          <a:p>
            <a:fld id="{760FBDFE-C587-4B4C-A407-44438C67B59E}" type="datetimeFigureOut">
              <a:rPr altLang="en-US" lang="zh-CN" smtClean="0"/>
            </a:fld>
            <a:endParaRPr altLang="en-US" lang="zh-CN"/>
          </a:p>
        </p:txBody>
      </p:sp>
      <p:sp>
        <p:nvSpPr>
          <p:cNvPr id="1048655" name="页脚占位符 4"/>
          <p:cNvSpPr>
            <a:spLocks noGrp="1"/>
          </p:cNvSpPr>
          <p:nvPr>
            <p:ph type="ftr" sz="quarter" idx="11"/>
            <p:custDataLst>
              <p:tags r:id="rId9"/>
            </p:custDataLst>
          </p:nvPr>
        </p:nvSpPr>
        <p:spPr/>
        <p:txBody>
          <a:bodyPr/>
          <a:p>
            <a:endParaRPr altLang="en-US" lang="zh-CN"/>
          </a:p>
        </p:txBody>
      </p:sp>
      <p:sp>
        <p:nvSpPr>
          <p:cNvPr id="1048656" name="灯片编号占位符 5"/>
          <p:cNvSpPr>
            <a:spLocks noGrp="1"/>
          </p:cNvSpPr>
          <p:nvPr>
            <p:ph type="sldNum" sz="quarter" idx="12"/>
            <p:custDataLst>
              <p:tags r:id="rId10"/>
            </p:custDataLst>
          </p:nvPr>
        </p:nvSpPr>
        <p:spPr/>
        <p:txBody>
          <a:bodyPr/>
          <a:p>
            <a:fld id="{49AE70B2-8BF9-45C0-BB95-33D1B9D3A854}" type="slidenum">
              <a:rPr altLang="en-US" lang="zh-CN" smtClean="0"/>
            </a:fld>
            <a:endParaRPr altLang="en-US" lang="zh-C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type="twoObj">
  <p:cSld name="两栏内容">
    <p:spTree>
      <p:nvGrpSpPr>
        <p:cNvPr id="54" name=""/>
        <p:cNvGrpSpPr/>
        <p:nvPr/>
      </p:nvGrpSpPr>
      <p:grpSpPr>
        <a:xfrm>
          <a:off x="0" y="0"/>
          <a:ext cx="0" cy="0"/>
          <a:chOff x="0" y="0"/>
          <a:chExt cx="0" cy="0"/>
        </a:xfrm>
      </p:grpSpPr>
      <p:sp>
        <p:nvSpPr>
          <p:cNvPr id="1048642" name="标题 1"/>
          <p:cNvSpPr>
            <a:spLocks noGrp="1"/>
          </p:cNvSpPr>
          <p:nvPr>
            <p:ph type="title"/>
            <p:custDataLst>
              <p:tags r:id="rId1"/>
            </p:custDataLst>
          </p:nvPr>
        </p:nvSpPr>
        <p:spPr>
          <a:xfrm>
            <a:off x="669882" y="443234"/>
            <a:ext cx="10852237" cy="441964"/>
          </a:xfrm>
        </p:spPr>
        <p:txBody>
          <a:bodyPr anchor="t" anchorCtr="0" bIns="46800" lIns="90000" rIns="90000" rtlCol="0" tIns="46800" vert="horz">
            <a:normAutofit fontScale="90000"/>
          </a:bodyPr>
          <a:lstStyle>
            <a:lvl1pPr algn="l" defTabSz="914400" eaLnBrk="1" fontAlgn="auto" hangingPunct="1" latinLnBrk="0" lvl="0" marL="0" marR="0" rtl="0">
              <a:lnSpc>
                <a:spcPct val="120000"/>
              </a:lnSpc>
              <a:buNone/>
              <a:defRPr altLang="en-US" baseline="0" b="1" cap="none" dirty="0" sz="2400" i="0" kern="1200" kumimoji="0" lang="zh-CN" noProof="1" normalizeH="0" spc="200" strike="noStrike" u="none">
                <a:solidFill>
                  <a:schemeClr val="tx1">
                    <a:lumMod val="75000"/>
                    <a:lumOff val="25000"/>
                  </a:schemeClr>
                </a:solidFill>
                <a:latin typeface="微软雅黑" panose="020B0503020204020204" pitchFamily="34" charset="-122"/>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1048643" name="内容占位符 2"/>
          <p:cNvSpPr>
            <a:spLocks noGrp="1"/>
          </p:cNvSpPr>
          <p:nvPr>
            <p:ph sz="half" idx="1"/>
            <p:custDataLst>
              <p:tags r:id="rId2"/>
            </p:custDataLst>
          </p:nvPr>
        </p:nvSpPr>
        <p:spPr>
          <a:xfrm>
            <a:off x="669930" y="952508"/>
            <a:ext cx="5283242" cy="5388907"/>
          </a:xfrm>
        </p:spPr>
        <p:txBody>
          <a:bodyPr bIns="46800" lIns="90000" rIns="90000" rtlCol="0" tIns="46800" vert="horz">
            <a:normAutofit/>
          </a:bodyPr>
          <a:lstStyle>
            <a:lvl1pPr algn="l" defTabSz="914400" eaLnBrk="1" fontAlgn="auto" hangingPunct="1" indent="-228600" latinLnBrk="0" lvl="0" marL="228600" marR="0" rtl="0">
              <a:lnSpc>
                <a:spcPct val="120000"/>
              </a:lnSpc>
              <a:spcBef>
                <a:spcPts val="0"/>
              </a:spcBef>
              <a:spcAft>
                <a:spcPts val="1000"/>
              </a:spcAft>
              <a:buFont typeface="Arial" panose="020B0604020202090204" pitchFamily="34" charset="0"/>
              <a:buChar char="•"/>
              <a:defRPr altLang="en-US" baseline="0" b="0" cap="none" dirty="0" sz="1600" i="0" kern="1200" kumimoji="0" lang="zh-CN" noProof="1"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1pPr>
            <a:lvl2pPr algn="l" defTabSz="914400" eaLnBrk="1" fontAlgn="auto" hangingPunct="1" indent="-228600" latinLnBrk="0" lvl="1" marL="685800" marR="0" rtl="0">
              <a:lnSpc>
                <a:spcPct val="120000"/>
              </a:lnSpc>
              <a:spcBef>
                <a:spcPts val="0"/>
              </a:spcBef>
              <a:spcAft>
                <a:spcPts val="1000"/>
              </a:spcAft>
              <a:buFont typeface="Arial" panose="020B0604020202090204" pitchFamily="34" charset="0"/>
              <a:buChar char="•"/>
              <a:tabLst>
                <a:tab algn="l" pos="1609725"/>
              </a:tabLst>
              <a:defRPr altLang="en-US" baseline="0" b="0" cap="none" dirty="0" sz="1600" i="0" kern="1200" kumimoji="0" lang="zh-CN" noProof="1"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2pPr>
            <a:lvl3pPr algn="l" defTabSz="914400" eaLnBrk="1" fontAlgn="auto" hangingPunct="1" indent="-228600" latinLnBrk="0" lvl="2" marL="1143000" marR="0" rtl="0">
              <a:lnSpc>
                <a:spcPct val="120000"/>
              </a:lnSpc>
              <a:spcBef>
                <a:spcPts val="0"/>
              </a:spcBef>
              <a:spcAft>
                <a:spcPts val="1000"/>
              </a:spcAft>
              <a:buFont typeface="Arial" panose="020B0604020202090204" pitchFamily="34" charset="0"/>
              <a:buChar char="•"/>
              <a:defRPr altLang="en-US" baseline="0" b="0" cap="none" dirty="0" sz="1600" i="0" kern="1200" kumimoji="0" lang="zh-CN" noProof="1"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3pPr>
            <a:lvl4pPr algn="l" defTabSz="914400" eaLnBrk="1" fontAlgn="auto" hangingPunct="1" indent="-228600" latinLnBrk="0" lvl="3" marL="1600200" marR="0" rtl="0">
              <a:lnSpc>
                <a:spcPct val="120000"/>
              </a:lnSpc>
              <a:spcBef>
                <a:spcPts val="0"/>
              </a:spcBef>
              <a:spcAft>
                <a:spcPts val="1000"/>
              </a:spcAft>
              <a:buFont typeface="Arial" panose="020B0604020202090204" pitchFamily="34" charset="0"/>
              <a:buChar char="•"/>
              <a:defRPr altLang="en-US" baseline="0" b="0" cap="none" dirty="0" sz="1600" i="0" kern="1200" kumimoji="0" lang="zh-CN" noProof="1"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4pPr>
            <a:lvl5pPr algn="l" defTabSz="914400" eaLnBrk="1" fontAlgn="auto" hangingPunct="1" indent="-228600" latinLnBrk="0" lvl="4" marL="2057400" marR="0" rtl="0">
              <a:lnSpc>
                <a:spcPct val="120000"/>
              </a:lnSpc>
              <a:spcBef>
                <a:spcPts val="0"/>
              </a:spcBef>
              <a:spcAft>
                <a:spcPts val="1000"/>
              </a:spcAft>
              <a:buFont typeface="Arial" panose="020B0604020202090204" pitchFamily="34" charset="0"/>
              <a:buChar char="•"/>
              <a:defRPr altLang="en-US" baseline="0" b="0" cap="none" dirty="0" sz="1600" i="0" kern="1200" kumimoji="0" lang="zh-CN" noProof="1"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1048644" name="内容占位符 3"/>
          <p:cNvSpPr>
            <a:spLocks noGrp="1"/>
          </p:cNvSpPr>
          <p:nvPr>
            <p:ph sz="half" idx="2"/>
            <p:custDataLst>
              <p:tags r:id="rId3"/>
            </p:custDataLst>
          </p:nvPr>
        </p:nvSpPr>
        <p:spPr>
          <a:xfrm>
            <a:off x="6238877" y="952508"/>
            <a:ext cx="5283242" cy="5388907"/>
          </a:xfrm>
        </p:spPr>
        <p:txBody>
          <a:bodyPr>
            <a:normAutofit/>
          </a:bodyPr>
          <a:lstStyle>
            <a:lvl1pPr>
              <a:lnSpc>
                <a:spcPct val="120000"/>
              </a:lnSpc>
              <a:defRPr sz="1600">
                <a:solidFill>
                  <a:schemeClr val="tx1">
                    <a:lumMod val="75000"/>
                    <a:lumOff val="25000"/>
                  </a:schemeClr>
                </a:solidFill>
                <a:latin typeface="微软雅黑" panose="020B0503020204020204" pitchFamily="34" charset="-122"/>
                <a:ea typeface="微软雅黑" panose="020B0503020204020204" pitchFamily="34" charset="-122"/>
              </a:defRPr>
            </a:lvl1pPr>
            <a:lvl2pPr>
              <a:lnSpc>
                <a:spcPct val="120000"/>
              </a:lnSpc>
              <a:defRPr sz="1600">
                <a:solidFill>
                  <a:schemeClr val="tx1">
                    <a:lumMod val="75000"/>
                    <a:lumOff val="25000"/>
                  </a:schemeClr>
                </a:solidFill>
                <a:latin typeface="微软雅黑" panose="020B0503020204020204" pitchFamily="34" charset="-122"/>
                <a:ea typeface="微软雅黑" panose="020B0503020204020204" pitchFamily="34" charset="-122"/>
              </a:defRPr>
            </a:lvl2pPr>
            <a:lvl3pPr>
              <a:lnSpc>
                <a:spcPct val="120000"/>
              </a:lnSpc>
              <a:defRPr sz="1600">
                <a:solidFill>
                  <a:schemeClr val="tx1">
                    <a:lumMod val="75000"/>
                    <a:lumOff val="25000"/>
                  </a:schemeClr>
                </a:solidFill>
                <a:latin typeface="微软雅黑" panose="020B0503020204020204" pitchFamily="34" charset="-122"/>
                <a:ea typeface="微软雅黑" panose="020B0503020204020204" pitchFamily="34" charset="-122"/>
              </a:defRPr>
            </a:lvl3pPr>
            <a:lvl4pPr>
              <a:lnSpc>
                <a:spcPct val="120000"/>
              </a:lnSpc>
              <a:defRPr sz="1600">
                <a:solidFill>
                  <a:schemeClr val="tx1">
                    <a:lumMod val="75000"/>
                    <a:lumOff val="25000"/>
                  </a:schemeClr>
                </a:solidFill>
                <a:latin typeface="微软雅黑" panose="020B0503020204020204" pitchFamily="34" charset="-122"/>
                <a:ea typeface="微软雅黑" panose="020B0503020204020204" pitchFamily="34" charset="-122"/>
              </a:defRPr>
            </a:lvl4pPr>
            <a:lvl5pPr>
              <a:lnSpc>
                <a:spcPct val="120000"/>
              </a:lnSpc>
              <a:defRPr sz="1600">
                <a:solidFill>
                  <a:schemeClr val="tx1">
                    <a:lumMod val="75000"/>
                    <a:lumOff val="25000"/>
                  </a:schemeClr>
                </a:solidFill>
                <a:latin typeface="微软雅黑" panose="020B0503020204020204" pitchFamily="34" charset="-122"/>
                <a:ea typeface="微软雅黑" panose="020B0503020204020204" pitchFamily="34" charset="-122"/>
              </a:defRPr>
            </a:lvl5pPr>
          </a:lstStyle>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
        <p:nvSpPr>
          <p:cNvPr id="1048645" name="日期占位符 4"/>
          <p:cNvSpPr>
            <a:spLocks noGrp="1"/>
          </p:cNvSpPr>
          <p:nvPr>
            <p:ph type="dt" sz="half" idx="10"/>
            <p:custDataLst>
              <p:tags r:id="rId4"/>
            </p:custDataLst>
          </p:nvPr>
        </p:nvSpPr>
        <p:spPr/>
        <p:txBody>
          <a:bodyPr/>
          <a:p>
            <a:fld id="{760FBDFE-C587-4B4C-A407-44438C67B59E}" type="datetimeFigureOut">
              <a:rPr altLang="en-US" lang="zh-CN" smtClean="0"/>
            </a:fld>
            <a:endParaRPr altLang="en-US" lang="zh-CN"/>
          </a:p>
        </p:txBody>
      </p:sp>
      <p:sp>
        <p:nvSpPr>
          <p:cNvPr id="1048646" name="页脚占位符 5"/>
          <p:cNvSpPr>
            <a:spLocks noGrp="1"/>
          </p:cNvSpPr>
          <p:nvPr>
            <p:ph type="ftr" sz="quarter" idx="11"/>
            <p:custDataLst>
              <p:tags r:id="rId5"/>
            </p:custDataLst>
          </p:nvPr>
        </p:nvSpPr>
        <p:spPr/>
        <p:txBody>
          <a:bodyPr/>
          <a:p>
            <a:endParaRPr altLang="en-US" lang="zh-CN"/>
          </a:p>
        </p:txBody>
      </p:sp>
      <p:sp>
        <p:nvSpPr>
          <p:cNvPr id="1048647" name="灯片编号占位符 6"/>
          <p:cNvSpPr>
            <a:spLocks noGrp="1"/>
          </p:cNvSpPr>
          <p:nvPr>
            <p:ph type="sldNum" sz="quarter" idx="12"/>
            <p:custDataLst>
              <p:tags r:id="rId6"/>
            </p:custDataLst>
          </p:nvPr>
        </p:nvSpPr>
        <p:spPr/>
        <p:txBody>
          <a:bodyPr/>
          <a:p>
            <a:fld id="{49AE70B2-8BF9-45C0-BB95-33D1B9D3A854}" type="slidenum">
              <a:rPr altLang="en-US" lang="zh-CN" smtClean="0"/>
            </a:fld>
            <a:endParaRPr altLang="en-US" lang="zh-C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type="twoTxTwoObj">
  <p:cSld name="比较">
    <p:spTree>
      <p:nvGrpSpPr>
        <p:cNvPr id="58" name=""/>
        <p:cNvGrpSpPr/>
        <p:nvPr/>
      </p:nvGrpSpPr>
      <p:grpSpPr>
        <a:xfrm>
          <a:off x="0" y="0"/>
          <a:ext cx="0" cy="0"/>
          <a:chOff x="0" y="0"/>
          <a:chExt cx="0" cy="0"/>
        </a:xfrm>
      </p:grpSpPr>
      <p:sp>
        <p:nvSpPr>
          <p:cNvPr id="1048667" name="标题 1"/>
          <p:cNvSpPr>
            <a:spLocks noGrp="1"/>
          </p:cNvSpPr>
          <p:nvPr>
            <p:ph type="title"/>
            <p:custDataLst>
              <p:tags r:id="rId1"/>
            </p:custDataLst>
          </p:nvPr>
        </p:nvSpPr>
        <p:spPr>
          <a:xfrm>
            <a:off x="669882" y="443234"/>
            <a:ext cx="10852237" cy="441964"/>
          </a:xfrm>
        </p:spPr>
        <p:txBody>
          <a:bodyPr anchor="t" anchorCtr="0" bIns="46800" lIns="90000" rIns="90000" rtlCol="0" tIns="46800" vert="horz">
            <a:normAutofit fontScale="90000"/>
          </a:bodyPr>
          <a:lstStyle>
            <a:lvl1pPr algn="l" defTabSz="914400" eaLnBrk="1" fontAlgn="auto" hangingPunct="1" latinLnBrk="0" lvl="0" marL="0" marR="0" rtl="0">
              <a:lnSpc>
                <a:spcPct val="120000"/>
              </a:lnSpc>
              <a:buNone/>
              <a:defRPr altLang="en-US" baseline="0" b="1" cap="none" dirty="0" sz="2400" i="0" kern="1200" kumimoji="0" lang="zh-CN" noProof="1" normalizeH="0" spc="200" strike="noStrike" u="none">
                <a:solidFill>
                  <a:schemeClr val="tx1">
                    <a:lumMod val="75000"/>
                    <a:lumOff val="25000"/>
                  </a:schemeClr>
                </a:solidFill>
                <a:latin typeface="微软雅黑" panose="020B0503020204020204" pitchFamily="34" charset="-122"/>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1048668" name="文本占位符 2"/>
          <p:cNvSpPr>
            <a:spLocks noGrp="1"/>
          </p:cNvSpPr>
          <p:nvPr>
            <p:ph type="body" idx="1" hasCustomPrompt="1"/>
            <p:custDataLst>
              <p:tags r:id="rId2"/>
            </p:custDataLst>
          </p:nvPr>
        </p:nvSpPr>
        <p:spPr>
          <a:xfrm>
            <a:off x="669930" y="952508"/>
            <a:ext cx="5283242" cy="381003"/>
          </a:xfrm>
        </p:spPr>
        <p:txBody>
          <a:bodyPr anchor="t" anchorCtr="0" bIns="46800" lIns="90000" rIns="90000" tIns="46800">
            <a:normAutofit fontScale="90000" lnSpcReduction="20000"/>
          </a:bodyPr>
          <a:lstStyle>
            <a:lvl1pPr eaLnBrk="1" fontAlgn="auto" hangingPunct="1" indent="0" latinLnBrk="0" marL="0">
              <a:lnSpc>
                <a:spcPct val="120000"/>
              </a:lnSpc>
              <a:spcAft>
                <a:spcPts val="0"/>
              </a:spcAft>
              <a:buNone/>
              <a:defRPr baseline="0" b="0" cap="none" sz="2000" kern="1200" normalizeH="0" spc="200" strike="noStrike" u="none">
                <a:solidFill>
                  <a:schemeClr val="tx1">
                    <a:lumMod val="75000"/>
                    <a:lumOff val="25000"/>
                  </a:schemeClr>
                </a:solidFill>
                <a:latin typeface="微软雅黑" panose="020B0503020204020204" pitchFamily="34" charset="-122"/>
                <a:ea typeface="微软雅黑" panose="020B0503020204020204" pitchFamily="34" charset="-122"/>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en-US" dirty="0" lang="zh-CN"/>
              <a:t>单击此处编辑文本</a:t>
            </a:r>
            <a:endParaRPr altLang="en-US" dirty="0" lang="zh-CN"/>
          </a:p>
        </p:txBody>
      </p:sp>
      <p:sp>
        <p:nvSpPr>
          <p:cNvPr id="1048669" name="内容占位符 3"/>
          <p:cNvSpPr>
            <a:spLocks noGrp="1"/>
          </p:cNvSpPr>
          <p:nvPr>
            <p:ph sz="half" idx="2"/>
            <p:custDataLst>
              <p:tags r:id="rId3"/>
            </p:custDataLst>
          </p:nvPr>
        </p:nvSpPr>
        <p:spPr>
          <a:xfrm>
            <a:off x="669925" y="1406525"/>
            <a:ext cx="5283200" cy="4934752"/>
          </a:xfrm>
        </p:spPr>
        <p:txBody>
          <a:bodyPr bIns="46800" lIns="90000" rIns="90000" rtlCol="0" tIns="46800" vert="horz">
            <a:normAutofit/>
          </a:bodyPr>
          <a:lstStyle>
            <a:lvl1pPr algn="l" defTabSz="914400" eaLnBrk="1" fontAlgn="auto" hangingPunct="1" indent="-228600" latinLnBrk="0" lvl="0" marL="228600" marR="0" rtl="0">
              <a:lnSpc>
                <a:spcPct val="120000"/>
              </a:lnSpc>
              <a:spcBef>
                <a:spcPts val="0"/>
              </a:spcBef>
              <a:spcAft>
                <a:spcPts val="1000"/>
              </a:spcAft>
              <a:buFont typeface="Arial" panose="020B0604020202090204" pitchFamily="34" charset="0"/>
              <a:buChar char="•"/>
              <a:defRPr altLang="en-US" baseline="0" b="0" cap="none" dirty="0" sz="1600" i="0" kern="1200" kumimoji="0" lang="zh-CN" noProof="1"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1pPr>
            <a:lvl2pPr algn="l" defTabSz="914400" eaLnBrk="1" fontAlgn="auto" hangingPunct="1" indent="-228600" latinLnBrk="0" lvl="1" marL="685800" marR="0" rtl="0">
              <a:lnSpc>
                <a:spcPct val="120000"/>
              </a:lnSpc>
              <a:spcBef>
                <a:spcPts val="0"/>
              </a:spcBef>
              <a:spcAft>
                <a:spcPts val="1000"/>
              </a:spcAft>
              <a:buFont typeface="Arial" panose="020B0604020202090204" pitchFamily="34" charset="0"/>
              <a:buChar char="•"/>
              <a:tabLst>
                <a:tab algn="l" pos="1609725"/>
              </a:tabLst>
              <a:defRPr altLang="en-US" baseline="0" b="0" cap="none" dirty="0" sz="1600" i="0" kern="1200" kumimoji="0" lang="zh-CN" noProof="1"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2pPr>
            <a:lvl3pPr algn="l" defTabSz="914400" eaLnBrk="1" fontAlgn="auto" hangingPunct="1" indent="-228600" latinLnBrk="0" lvl="2" marL="1143000" marR="0" rtl="0">
              <a:lnSpc>
                <a:spcPct val="120000"/>
              </a:lnSpc>
              <a:spcBef>
                <a:spcPts val="0"/>
              </a:spcBef>
              <a:spcAft>
                <a:spcPts val="1000"/>
              </a:spcAft>
              <a:buFont typeface="Arial" panose="020B0604020202090204" pitchFamily="34" charset="0"/>
              <a:buChar char="•"/>
              <a:defRPr altLang="en-US" baseline="0" b="0" cap="none" dirty="0" sz="1600" i="0" kern="1200" kumimoji="0" lang="zh-CN" noProof="1"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3pPr>
            <a:lvl4pPr algn="l" defTabSz="914400" eaLnBrk="1" fontAlgn="auto" hangingPunct="1" indent="-228600" latinLnBrk="0" lvl="3" marL="1600200" marR="0" rtl="0">
              <a:lnSpc>
                <a:spcPct val="120000"/>
              </a:lnSpc>
              <a:spcBef>
                <a:spcPts val="0"/>
              </a:spcBef>
              <a:spcAft>
                <a:spcPts val="1000"/>
              </a:spcAft>
              <a:buFont typeface="Arial" panose="020B0604020202090204" pitchFamily="34" charset="0"/>
              <a:buChar char="•"/>
              <a:defRPr altLang="en-US" baseline="0" b="0" cap="none" dirty="0" sz="1600" i="0" kern="1200" kumimoji="0" lang="zh-CN" noProof="1"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4pPr>
            <a:lvl5pPr algn="l" defTabSz="914400" eaLnBrk="1" fontAlgn="auto" hangingPunct="1" indent="-228600" latinLnBrk="0" lvl="4" marL="2057400" marR="0" rtl="0">
              <a:lnSpc>
                <a:spcPct val="120000"/>
              </a:lnSpc>
              <a:spcBef>
                <a:spcPts val="0"/>
              </a:spcBef>
              <a:spcAft>
                <a:spcPts val="1000"/>
              </a:spcAft>
              <a:buFont typeface="Arial" panose="020B0604020202090204" pitchFamily="34" charset="0"/>
              <a:buChar char="•"/>
              <a:defRPr altLang="en-US" baseline="0" b="0" cap="none" dirty="0" sz="1600" i="0" kern="1200" kumimoji="0" lang="zh-CN" noProof="1"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1048670" name="文本占位符 4"/>
          <p:cNvSpPr>
            <a:spLocks noGrp="1"/>
          </p:cNvSpPr>
          <p:nvPr>
            <p:ph type="body" sz="quarter" idx="3" hasCustomPrompt="1"/>
            <p:custDataLst>
              <p:tags r:id="rId4"/>
            </p:custDataLst>
          </p:nvPr>
        </p:nvSpPr>
        <p:spPr>
          <a:xfrm>
            <a:off x="6235750" y="952508"/>
            <a:ext cx="5283242" cy="381003"/>
          </a:xfrm>
        </p:spPr>
        <p:txBody>
          <a:bodyPr anchor="t" anchorCtr="0" bIns="46800" lIns="90000" rIns="90000" rtlCol="0" tIns="46800" vert="horz">
            <a:normAutofit fontScale="90000" lnSpcReduction="20000"/>
          </a:bodyPr>
          <a:lstStyle>
            <a:lvl1pPr algn="l" defTabSz="914400" eaLnBrk="1" fontAlgn="auto" hangingPunct="1" indent="0" latinLnBrk="0" lvl="0" marL="0" marR="0" rtl="0">
              <a:lnSpc>
                <a:spcPct val="120000"/>
              </a:lnSpc>
              <a:spcBef>
                <a:spcPts val="0"/>
              </a:spcBef>
              <a:spcAft>
                <a:spcPts val="0"/>
              </a:spcAft>
              <a:buFont typeface="Arial" panose="020B0604020202090204" pitchFamily="34" charset="0"/>
              <a:buNone/>
              <a:defRPr altLang="en-US" baseline="0" b="0" cap="none" dirty="0" sz="2000" i="0" kern="1200" kumimoji="0" lang="zh-CN" noProof="1" normalizeH="0" spc="20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sym typeface="+mn-ea"/>
              </a:rPr>
              <a:t>单击此处编辑文本</a:t>
            </a:r>
            <a:endParaRPr>
              <a:sym typeface="+mn-ea"/>
            </a:endParaRPr>
          </a:p>
        </p:txBody>
      </p:sp>
      <p:sp>
        <p:nvSpPr>
          <p:cNvPr id="1048671" name="内容占位符 5"/>
          <p:cNvSpPr>
            <a:spLocks noGrp="1"/>
          </p:cNvSpPr>
          <p:nvPr>
            <p:ph sz="quarter" idx="4"/>
            <p:custDataLst>
              <p:tags r:id="rId5"/>
            </p:custDataLst>
          </p:nvPr>
        </p:nvSpPr>
        <p:spPr>
          <a:xfrm>
            <a:off x="6235750" y="1406525"/>
            <a:ext cx="5283242" cy="4934752"/>
          </a:xfrm>
        </p:spPr>
        <p:txBody>
          <a:bodyPr bIns="46800" lIns="90000" rIns="90000" rtlCol="0" tIns="46800" vert="horz">
            <a:normAutofit/>
          </a:bodyPr>
          <a:lstStyle>
            <a:lvl1pPr algn="l" defTabSz="914400" eaLnBrk="1" fontAlgn="auto" hangingPunct="1" indent="-228600" latinLnBrk="0" lvl="0" marL="228600" marR="0" rtl="0">
              <a:lnSpc>
                <a:spcPct val="120000"/>
              </a:lnSpc>
              <a:spcBef>
                <a:spcPts val="0"/>
              </a:spcBef>
              <a:spcAft>
                <a:spcPts val="1000"/>
              </a:spcAft>
              <a:buFont typeface="Arial" panose="020B0604020202090204" pitchFamily="34" charset="0"/>
              <a:buChar char="•"/>
              <a:defRPr altLang="en-US" baseline="0" b="0" cap="none" dirty="0" sz="1600" i="0" kern="1200" kumimoji="0" lang="zh-CN" noProof="1"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1pPr>
            <a:lvl2pPr algn="l" defTabSz="914400" eaLnBrk="1" fontAlgn="auto" hangingPunct="1" indent="-228600" latinLnBrk="0" lvl="1" marL="685800" marR="0" rtl="0">
              <a:lnSpc>
                <a:spcPct val="120000"/>
              </a:lnSpc>
              <a:spcBef>
                <a:spcPts val="0"/>
              </a:spcBef>
              <a:spcAft>
                <a:spcPts val="1000"/>
              </a:spcAft>
              <a:buFont typeface="Arial" panose="020B0604020202090204" pitchFamily="34" charset="0"/>
              <a:buChar char="•"/>
              <a:tabLst>
                <a:tab algn="l" pos="1609725"/>
              </a:tabLst>
              <a:defRPr altLang="en-US" baseline="0" b="0" cap="none" dirty="0" sz="1600" i="0" kern="1200" kumimoji="0" lang="zh-CN" noProof="1"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2pPr>
            <a:lvl3pPr algn="l" defTabSz="914400" eaLnBrk="1" fontAlgn="auto" hangingPunct="1" indent="-228600" latinLnBrk="0" lvl="2" marL="1143000" marR="0" rtl="0">
              <a:lnSpc>
                <a:spcPct val="120000"/>
              </a:lnSpc>
              <a:spcBef>
                <a:spcPts val="0"/>
              </a:spcBef>
              <a:spcAft>
                <a:spcPts val="1000"/>
              </a:spcAft>
              <a:buFont typeface="Arial" panose="020B0604020202090204" pitchFamily="34" charset="0"/>
              <a:buChar char="•"/>
              <a:defRPr altLang="en-US" baseline="0" b="0" cap="none" dirty="0" sz="1600" i="0" kern="1200" kumimoji="0" lang="zh-CN" noProof="1"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3pPr>
            <a:lvl4pPr algn="l" defTabSz="914400" eaLnBrk="1" fontAlgn="auto" hangingPunct="1" indent="-228600" latinLnBrk="0" lvl="3" marL="1600200" marR="0" rtl="0">
              <a:lnSpc>
                <a:spcPct val="120000"/>
              </a:lnSpc>
              <a:spcBef>
                <a:spcPts val="0"/>
              </a:spcBef>
              <a:spcAft>
                <a:spcPts val="1000"/>
              </a:spcAft>
              <a:buFont typeface="Arial" panose="020B0604020202090204" pitchFamily="34" charset="0"/>
              <a:buChar char="•"/>
              <a:defRPr altLang="en-US" baseline="0" b="0" cap="none" dirty="0" sz="1600" i="0" kern="1200" kumimoji="0" lang="zh-CN" noProof="1"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4pPr>
            <a:lvl5pPr algn="l" defTabSz="914400" eaLnBrk="1" fontAlgn="auto" hangingPunct="1" indent="-228600" latinLnBrk="0" lvl="4" marL="2057400" marR="0" rtl="0">
              <a:lnSpc>
                <a:spcPct val="120000"/>
              </a:lnSpc>
              <a:spcBef>
                <a:spcPts val="0"/>
              </a:spcBef>
              <a:spcAft>
                <a:spcPts val="1000"/>
              </a:spcAft>
              <a:buFont typeface="Arial" panose="020B0604020202090204" pitchFamily="34" charset="0"/>
              <a:buChar char="•"/>
              <a:defRPr altLang="en-US" baseline="0" b="0" cap="none" dirty="0" sz="1600" i="0" kern="1200" kumimoji="0" lang="zh-CN" noProof="1"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1048672" name="日期占位符 6"/>
          <p:cNvSpPr>
            <a:spLocks noGrp="1"/>
          </p:cNvSpPr>
          <p:nvPr>
            <p:ph type="dt" sz="half" idx="10"/>
            <p:custDataLst>
              <p:tags r:id="rId6"/>
            </p:custDataLst>
          </p:nvPr>
        </p:nvSpPr>
        <p:spPr/>
        <p:txBody>
          <a:bodyPr/>
          <a:p>
            <a:fld id="{760FBDFE-C587-4B4C-A407-44438C67B59E}" type="datetimeFigureOut">
              <a:rPr altLang="en-US" lang="zh-CN" smtClean="0"/>
            </a:fld>
            <a:endParaRPr altLang="en-US" lang="zh-CN"/>
          </a:p>
        </p:txBody>
      </p:sp>
      <p:sp>
        <p:nvSpPr>
          <p:cNvPr id="1048673" name="页脚占位符 7"/>
          <p:cNvSpPr>
            <a:spLocks noGrp="1"/>
          </p:cNvSpPr>
          <p:nvPr>
            <p:ph type="ftr" sz="quarter" idx="11"/>
            <p:custDataLst>
              <p:tags r:id="rId7"/>
            </p:custDataLst>
          </p:nvPr>
        </p:nvSpPr>
        <p:spPr/>
        <p:txBody>
          <a:bodyPr/>
          <a:p>
            <a:endParaRPr altLang="en-US" lang="zh-CN"/>
          </a:p>
        </p:txBody>
      </p:sp>
      <p:sp>
        <p:nvSpPr>
          <p:cNvPr id="1048674" name="灯片编号占位符 8"/>
          <p:cNvSpPr>
            <a:spLocks noGrp="1"/>
          </p:cNvSpPr>
          <p:nvPr>
            <p:ph type="sldNum" sz="quarter" idx="12"/>
            <p:custDataLst>
              <p:tags r:id="rId8"/>
            </p:custDataLst>
          </p:nvPr>
        </p:nvSpPr>
        <p:spPr/>
        <p:txBody>
          <a:bodyPr/>
          <a:p>
            <a:fld id="{49AE70B2-8BF9-45C0-BB95-33D1B9D3A854}" type="slidenum">
              <a:rPr altLang="en-US" lang="zh-CN" smtClean="0"/>
            </a:fld>
            <a:endParaRPr altLang="en-US" lang="zh-C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type="titleOnly">
  <p:cSld name="仅标题">
    <p:spTree>
      <p:nvGrpSpPr>
        <p:cNvPr id="57" name=""/>
        <p:cNvGrpSpPr/>
        <p:nvPr/>
      </p:nvGrpSpPr>
      <p:grpSpPr>
        <a:xfrm>
          <a:off x="0" y="0"/>
          <a:ext cx="0" cy="0"/>
          <a:chOff x="0" y="0"/>
          <a:chExt cx="0" cy="0"/>
        </a:xfrm>
      </p:grpSpPr>
      <p:sp>
        <p:nvSpPr>
          <p:cNvPr id="1048663" name="标题 1"/>
          <p:cNvSpPr>
            <a:spLocks noGrp="1"/>
          </p:cNvSpPr>
          <p:nvPr>
            <p:ph type="title"/>
            <p:custDataLst>
              <p:tags r:id="rId1"/>
            </p:custDataLst>
          </p:nvPr>
        </p:nvSpPr>
        <p:spPr/>
        <p:txBody>
          <a:bodyPr anchor="t" anchorCtr="0" bIns="38100" lIns="90000" rIns="90000" rtlCol="0" tIns="46800" vert="horz">
            <a:normAutofit fontScale="91667"/>
          </a:bodyPr>
          <a:lstStyle>
            <a:lvl1pPr algn="l" defTabSz="914400" eaLnBrk="1" fontAlgn="auto" hangingPunct="1" latinLnBrk="0" lvl="0" marL="0" marR="0" rtl="0">
              <a:lnSpc>
                <a:spcPct val="120000"/>
              </a:lnSpc>
              <a:buNone/>
              <a:defRPr altLang="en-US" baseline="0" b="1" cap="none" dirty="0" sz="2400" i="0" kern="1200" kumimoji="0" lang="zh-CN" noProof="1" normalizeH="0" spc="200" strike="noStrike" u="none">
                <a:solidFill>
                  <a:schemeClr val="tx1">
                    <a:lumMod val="75000"/>
                    <a:lumOff val="25000"/>
                  </a:schemeClr>
                </a:solidFill>
                <a:latin typeface="微软雅黑" panose="020B0503020204020204" pitchFamily="34" charset="-122"/>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1048664" name="日期占位符 2"/>
          <p:cNvSpPr>
            <a:spLocks noGrp="1"/>
          </p:cNvSpPr>
          <p:nvPr>
            <p:ph type="dt" sz="half" idx="10"/>
            <p:custDataLst>
              <p:tags r:id="rId2"/>
            </p:custDataLst>
          </p:nvPr>
        </p:nvSpPr>
        <p:spPr/>
        <p:txBody>
          <a:bodyPr/>
          <a:p>
            <a:fld id="{760FBDFE-C587-4B4C-A407-44438C67B59E}" type="datetimeFigureOut">
              <a:rPr altLang="en-US" lang="zh-CN" smtClean="0"/>
            </a:fld>
            <a:endParaRPr altLang="en-US" lang="zh-CN"/>
          </a:p>
        </p:txBody>
      </p:sp>
      <p:sp>
        <p:nvSpPr>
          <p:cNvPr id="1048665" name="页脚占位符 3"/>
          <p:cNvSpPr>
            <a:spLocks noGrp="1"/>
          </p:cNvSpPr>
          <p:nvPr>
            <p:ph type="ftr" sz="quarter" idx="11"/>
            <p:custDataLst>
              <p:tags r:id="rId3"/>
            </p:custDataLst>
          </p:nvPr>
        </p:nvSpPr>
        <p:spPr/>
        <p:txBody>
          <a:bodyPr/>
          <a:p>
            <a:endParaRPr altLang="en-US" lang="zh-CN"/>
          </a:p>
        </p:txBody>
      </p:sp>
      <p:sp>
        <p:nvSpPr>
          <p:cNvPr id="1048666" name="灯片编号占位符 4"/>
          <p:cNvSpPr>
            <a:spLocks noGrp="1"/>
          </p:cNvSpPr>
          <p:nvPr>
            <p:ph type="sldNum" sz="quarter" idx="12"/>
            <p:custDataLst>
              <p:tags r:id="rId4"/>
            </p:custDataLst>
          </p:nvPr>
        </p:nvSpPr>
        <p:spPr/>
        <p:txBody>
          <a:bodyPr/>
          <a:p>
            <a:fld id="{49AE70B2-8BF9-45C0-BB95-33D1B9D3A854}" type="slidenum">
              <a:rPr altLang="en-US" lang="zh-CN" smtClean="0"/>
            </a:fld>
            <a:endParaRPr altLang="en-US" lang="zh-C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type="blank">
  <p:cSld name="空白">
    <p:spTree>
      <p:nvGrpSpPr>
        <p:cNvPr id="44" name=""/>
        <p:cNvGrpSpPr/>
        <p:nvPr/>
      </p:nvGrpSpPr>
      <p:grpSpPr>
        <a:xfrm>
          <a:off x="0" y="0"/>
          <a:ext cx="0" cy="0"/>
          <a:chOff x="0" y="0"/>
          <a:chExt cx="0" cy="0"/>
        </a:xfrm>
      </p:grpSpPr>
      <p:sp>
        <p:nvSpPr>
          <p:cNvPr id="1048599" name="日期占位符 1"/>
          <p:cNvSpPr>
            <a:spLocks noGrp="1"/>
          </p:cNvSpPr>
          <p:nvPr>
            <p:ph type="dt" sz="half" idx="10"/>
            <p:custDataLst>
              <p:tags r:id="rId1"/>
            </p:custDataLst>
          </p:nvPr>
        </p:nvSpPr>
        <p:spPr/>
        <p:txBody>
          <a:bodyPr/>
          <a:p>
            <a:fld id="{760FBDFE-C587-4B4C-A407-44438C67B59E}" type="datetimeFigureOut">
              <a:rPr altLang="en-US" lang="zh-CN" smtClean="0"/>
            </a:fld>
            <a:endParaRPr altLang="en-US" lang="zh-CN"/>
          </a:p>
        </p:txBody>
      </p:sp>
      <p:sp>
        <p:nvSpPr>
          <p:cNvPr id="1048600" name="页脚占位符 2"/>
          <p:cNvSpPr>
            <a:spLocks noGrp="1"/>
          </p:cNvSpPr>
          <p:nvPr>
            <p:ph type="ftr" sz="quarter" idx="11"/>
            <p:custDataLst>
              <p:tags r:id="rId2"/>
            </p:custDataLst>
          </p:nvPr>
        </p:nvSpPr>
        <p:spPr/>
        <p:txBody>
          <a:bodyPr/>
          <a:p>
            <a:endParaRPr altLang="en-US" lang="zh-CN"/>
          </a:p>
        </p:txBody>
      </p:sp>
      <p:sp>
        <p:nvSpPr>
          <p:cNvPr id="1048601" name="灯片编号占位符 3"/>
          <p:cNvSpPr>
            <a:spLocks noGrp="1"/>
          </p:cNvSpPr>
          <p:nvPr>
            <p:ph type="sldNum" sz="quarter" idx="12"/>
            <p:custDataLst>
              <p:tags r:id="rId3"/>
            </p:custDataLst>
          </p:nvPr>
        </p:nvSpPr>
        <p:spPr/>
        <p:txBody>
          <a:bodyPr/>
          <a:p>
            <a:fld id="{49AE70B2-8BF9-45C0-BB95-33D1B9D3A854}" type="slidenum">
              <a:rPr altLang="en-US" lang="zh-CN" smtClean="0"/>
            </a:fld>
            <a:endParaRPr altLang="en-US" lang="zh-C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56" name=""/>
        <p:cNvGrpSpPr/>
        <p:nvPr/>
      </p:nvGrpSpPr>
      <p:grpSpPr>
        <a:xfrm>
          <a:off x="0" y="0"/>
          <a:ext cx="0" cy="0"/>
          <a:chOff x="0" y="0"/>
          <a:chExt cx="0" cy="0"/>
        </a:xfrm>
      </p:grpSpPr>
      <p:sp>
        <p:nvSpPr>
          <p:cNvPr id="1048657" name="标题 1"/>
          <p:cNvSpPr>
            <a:spLocks noGrp="1"/>
          </p:cNvSpPr>
          <p:nvPr>
            <p:ph type="title"/>
            <p:custDataLst>
              <p:tags r:id="rId1"/>
            </p:custDataLst>
          </p:nvPr>
        </p:nvSpPr>
        <p:spPr>
          <a:xfrm>
            <a:off x="669930" y="443234"/>
            <a:ext cx="10852237" cy="441964"/>
          </a:xfrm>
        </p:spPr>
        <p:txBody>
          <a:bodyPr anchor="t" anchorCtr="0" bIns="46800" lIns="90000" rIns="90000" rtlCol="0" tIns="46800" vert="horz">
            <a:normAutofit fontScale="90000"/>
          </a:bodyPr>
          <a:lstStyle>
            <a:lvl1pPr algn="l" defTabSz="914400" eaLnBrk="1" fontAlgn="auto" hangingPunct="1" latinLnBrk="0" lvl="0" marL="0" marR="0" rtl="0">
              <a:lnSpc>
                <a:spcPct val="120000"/>
              </a:lnSpc>
              <a:buNone/>
              <a:defRPr altLang="en-US" baseline="0" b="1" cap="none" dirty="0" sz="2400" i="0" kern="1200" kumimoji="0" lang="zh-CN" noProof="1" normalizeH="0" spc="200" strike="noStrike" u="none">
                <a:solidFill>
                  <a:schemeClr val="tx1">
                    <a:lumMod val="75000"/>
                    <a:lumOff val="25000"/>
                  </a:schemeClr>
                </a:solidFill>
                <a:latin typeface="微软雅黑" panose="020B0503020204020204" pitchFamily="34" charset="-122"/>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1048658" name="图片占位符 2"/>
          <p:cNvSpPr>
            <a:spLocks noGrp="1"/>
          </p:cNvSpPr>
          <p:nvPr>
            <p:ph type="pic" idx="1"/>
            <p:custDataLst>
              <p:tags r:id="rId2"/>
            </p:custDataLst>
          </p:nvPr>
        </p:nvSpPr>
        <p:spPr>
          <a:xfrm>
            <a:off x="669930" y="952508"/>
            <a:ext cx="5283242" cy="5388907"/>
          </a:xfrm>
        </p:spPr>
        <p:txBody>
          <a:bodyPr bIns="46800" lIns="90000" rIns="90000" rtlCol="0" tIns="46800" vert="horz">
            <a:normAutofit/>
          </a:bodyPr>
          <a:lstStyle>
            <a:lvl1pPr algn="l" defTabSz="914400" eaLnBrk="1" fontAlgn="auto" hangingPunct="1" indent="0" latinLnBrk="0" lvl="0" marL="0" marR="0" rtl="0">
              <a:lnSpc>
                <a:spcPct val="120000"/>
              </a:lnSpc>
              <a:spcBef>
                <a:spcPts val="0"/>
              </a:spcBef>
              <a:spcAft>
                <a:spcPts val="1000"/>
              </a:spcAft>
              <a:buFont typeface="Arial" panose="020B0604020202090204" pitchFamily="34" charset="0"/>
              <a:buNone/>
              <a:defRPr altLang="en-US" baseline="0" b="0" cap="none" dirty="0" sz="1600" i="0" kern="1200" kumimoji="0" lang="zh-CN" noProof="1"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1pPr>
            <a:lvl2pPr algn="l" defTabSz="914400" eaLnBrk="1" fontAlgn="auto" hangingPunct="1" indent="-228600" latinLnBrk="0" lvl="1" marL="685800" marR="0" rtl="0">
              <a:lnSpc>
                <a:spcPct val="130000"/>
              </a:lnSpc>
              <a:spcBef>
                <a:spcPts val="0"/>
              </a:spcBef>
              <a:spcAft>
                <a:spcPts val="1000"/>
              </a:spcAft>
              <a:buFont typeface="Arial" panose="020B0604020202090204" pitchFamily="34" charset="0"/>
              <a:buChar char="•"/>
              <a:tabLst>
                <a:tab algn="l" pos="1609725"/>
              </a:tabLst>
              <a:defRPr altLang="en-US" baseline="0" b="0" cap="none" dirty="0" sz="1600" i="0" kern="1200" kumimoji="0" lang="zh-CN" noProof="1" normalizeH="0" spc="150" strike="noStrike" u="none">
                <a:solidFill>
                  <a:schemeClr val="tx1"/>
                </a:solidFill>
                <a:latin typeface="+mn-lt"/>
                <a:ea typeface="+mn-ea"/>
                <a:cs typeface="+mn-cs"/>
                <a:sym typeface="+mn-ea"/>
              </a:defRPr>
            </a:lvl2pPr>
            <a:lvl3pPr algn="l" defTabSz="914400" eaLnBrk="1" fontAlgn="auto" hangingPunct="1" indent="-228600" latinLnBrk="0" lvl="2" marL="1143000" marR="0" rtl="0">
              <a:lnSpc>
                <a:spcPct val="130000"/>
              </a:lnSpc>
              <a:spcBef>
                <a:spcPts val="0"/>
              </a:spcBef>
              <a:spcAft>
                <a:spcPts val="1000"/>
              </a:spcAft>
              <a:buFont typeface="Arial" panose="020B0604020202090204" pitchFamily="34" charset="0"/>
              <a:buChar char="•"/>
              <a:defRPr altLang="en-US" baseline="0" b="0" cap="none" dirty="0" sz="1600" i="0" kern="1200" kumimoji="0" lang="zh-CN" noProof="1" normalizeH="0" spc="150" strike="noStrike" u="none">
                <a:solidFill>
                  <a:schemeClr val="tx1"/>
                </a:solidFill>
                <a:latin typeface="+mn-lt"/>
                <a:ea typeface="+mn-ea"/>
                <a:cs typeface="+mn-cs"/>
                <a:sym typeface="+mn-ea"/>
              </a:defRPr>
            </a:lvl3pPr>
            <a:lvl4pPr algn="l" defTabSz="914400" eaLnBrk="1" fontAlgn="auto" hangingPunct="1" indent="-228600" latinLnBrk="0" lvl="3" marL="1600200" marR="0" rtl="0">
              <a:lnSpc>
                <a:spcPct val="130000"/>
              </a:lnSpc>
              <a:spcBef>
                <a:spcPts val="0"/>
              </a:spcBef>
              <a:spcAft>
                <a:spcPts val="1000"/>
              </a:spcAft>
              <a:buFont typeface="Arial" panose="020B0604020202090204" pitchFamily="34" charset="0"/>
              <a:buChar char="•"/>
              <a:defRPr altLang="en-US" baseline="0" b="0" cap="none" dirty="0" sz="1600" i="0" kern="1200" kumimoji="0" lang="zh-CN" noProof="1" normalizeH="0" spc="150" strike="noStrike" u="none">
                <a:solidFill>
                  <a:schemeClr val="tx1"/>
                </a:solidFill>
                <a:latin typeface="+mn-lt"/>
                <a:ea typeface="+mn-ea"/>
                <a:cs typeface="+mn-cs"/>
                <a:sym typeface="+mn-ea"/>
              </a:defRPr>
            </a:lvl4pPr>
            <a:lvl5pPr algn="l" defTabSz="914400" eaLnBrk="1" fontAlgn="auto" hangingPunct="1" indent="-228600" latinLnBrk="0" lvl="4" marL="2057400" marR="0" rtl="0">
              <a:lnSpc>
                <a:spcPct val="130000"/>
              </a:lnSpc>
              <a:spcBef>
                <a:spcPts val="0"/>
              </a:spcBef>
              <a:spcAft>
                <a:spcPts val="1000"/>
              </a:spcAft>
              <a:buFont typeface="Arial" panose="020B0604020202090204" pitchFamily="34" charset="0"/>
              <a:buChar char="•"/>
              <a:defRPr altLang="en-US" baseline="0" b="0" cap="none" dirty="0" sz="1600" i="0" kern="1200" kumimoji="0" lang="zh-CN" noProof="1" normalizeH="0" spc="150" strike="noStrike" u="none">
                <a:solidFill>
                  <a:schemeClr val="tx1"/>
                </a:solidFill>
                <a:latin typeface="+mn-lt"/>
                <a:ea typeface="+mn-ea"/>
                <a:cs typeface="+mn-cs"/>
                <a:sym typeface="+mn-ea"/>
              </a:defRPr>
            </a:lvl5pPr>
          </a:lstStyle>
          <a:p>
            <a:pPr lvl="0"/>
            <a:endParaRPr dirty="0">
              <a:sym typeface="+mn-ea"/>
            </a:endParaRPr>
          </a:p>
        </p:txBody>
      </p:sp>
      <p:sp>
        <p:nvSpPr>
          <p:cNvPr id="1048659" name="文本占位符 3"/>
          <p:cNvSpPr>
            <a:spLocks noGrp="1"/>
          </p:cNvSpPr>
          <p:nvPr>
            <p:ph type="body" sz="half" idx="2"/>
            <p:custDataLst>
              <p:tags r:id="rId3"/>
            </p:custDataLst>
          </p:nvPr>
        </p:nvSpPr>
        <p:spPr>
          <a:xfrm>
            <a:off x="6238925" y="952508"/>
            <a:ext cx="5283242" cy="5388907"/>
          </a:xfrm>
        </p:spPr>
        <p:txBody>
          <a:bodyPr bIns="46800" lIns="90000" rIns="90000" rtlCol="0" tIns="46800" vert="horz">
            <a:normAutofit/>
          </a:bodyPr>
          <a:lstStyle>
            <a:lvl1pPr algn="l" defTabSz="914400" eaLnBrk="1" fontAlgn="auto" hangingPunct="1" indent="-228600" latinLnBrk="0" lvl="0" marL="228600" marR="0" rtl="0">
              <a:lnSpc>
                <a:spcPct val="120000"/>
              </a:lnSpc>
              <a:spcBef>
                <a:spcPts val="0"/>
              </a:spcBef>
              <a:spcAft>
                <a:spcPts val="1000"/>
              </a:spcAft>
              <a:buFont typeface="Arial" panose="020B0604020202090204" pitchFamily="34" charset="0"/>
              <a:buChar char="•"/>
              <a:defRPr altLang="en-US" baseline="0" b="0" cap="none" dirty="0" sz="1600" i="0" kern="1200" kumimoji="0" lang="zh-CN" noProof="1"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sym typeface="+mn-ea"/>
              </a:defRPr>
            </a:lvl1pPr>
          </a:lstStyle>
          <a:p>
            <a:pPr lvl="0"/>
            <a:r>
              <a:rPr>
                <a:sym typeface="+mn-ea"/>
              </a:rPr>
              <a:t>单击此处编辑母版文本样式</a:t>
            </a:r>
            <a:endParaRPr>
              <a:sym typeface="+mn-ea"/>
            </a:endParaRPr>
          </a:p>
        </p:txBody>
      </p:sp>
      <p:sp>
        <p:nvSpPr>
          <p:cNvPr id="1048660" name="日期占位符 4"/>
          <p:cNvSpPr>
            <a:spLocks noGrp="1"/>
          </p:cNvSpPr>
          <p:nvPr>
            <p:ph type="dt" sz="half" idx="10"/>
            <p:custDataLst>
              <p:tags r:id="rId4"/>
            </p:custDataLst>
          </p:nvPr>
        </p:nvSpPr>
        <p:spPr/>
        <p:txBody>
          <a:bodyPr/>
          <a:p>
            <a:fld id="{9EFD9D74-47D9-4702-A33C-335B63B48DBF}" type="datetimeFigureOut">
              <a:rPr altLang="en-US" lang="zh-CN" smtClean="0"/>
            </a:fld>
            <a:endParaRPr altLang="en-US" dirty="0" lang="zh-CN"/>
          </a:p>
        </p:txBody>
      </p:sp>
      <p:sp>
        <p:nvSpPr>
          <p:cNvPr id="1048661" name="页脚占位符 5"/>
          <p:cNvSpPr>
            <a:spLocks noGrp="1"/>
          </p:cNvSpPr>
          <p:nvPr>
            <p:ph type="ftr" sz="quarter" idx="11"/>
            <p:custDataLst>
              <p:tags r:id="rId5"/>
            </p:custDataLst>
          </p:nvPr>
        </p:nvSpPr>
        <p:spPr/>
        <p:txBody>
          <a:bodyPr/>
          <a:p>
            <a:endParaRPr altLang="en-US" dirty="0" lang="zh-CN"/>
          </a:p>
        </p:txBody>
      </p:sp>
      <p:sp>
        <p:nvSpPr>
          <p:cNvPr id="1048662" name="灯片编号占位符 6"/>
          <p:cNvSpPr>
            <a:spLocks noGrp="1"/>
          </p:cNvSpPr>
          <p:nvPr>
            <p:ph type="sldNum" sz="quarter" idx="12"/>
            <p:custDataLst>
              <p:tags r:id="rId6"/>
            </p:custDataLst>
          </p:nvPr>
        </p:nvSpPr>
        <p:spPr/>
        <p:txBody>
          <a:bodyPr/>
          <a:p>
            <a:fld id="{FABC47A4-756D-490B-A52F-7D9E2C9FC05F}" type="slidenum">
              <a:rPr altLang="en-US" lang="zh-CN" smtClean="0"/>
            </a:fld>
            <a:endParaRPr altLang="en-US" 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74" name=""/>
        <p:cNvGrpSpPr/>
        <p:nvPr/>
      </p:nvGrpSpPr>
      <p:grpSpPr>
        <a:xfrm>
          <a:off x="0" y="0"/>
          <a:ext cx="0" cy="0"/>
          <a:chOff x="0" y="0"/>
          <a:chExt cx="0" cy="0"/>
        </a:xfrm>
      </p:grpSpPr>
      <p:sp>
        <p:nvSpPr>
          <p:cNvPr id="1048694" name="Title 1"/>
          <p:cNvSpPr>
            <a:spLocks noGrp="1"/>
          </p:cNvSpPr>
          <p:nvPr>
            <p:ph type="title"/>
          </p:nvPr>
        </p:nvSpPr>
        <p:spPr/>
        <p:txBody>
          <a:bodyPr/>
          <a:p>
            <a:r>
              <a:rPr altLang="zh-CN" lang="en-US" smtClean="0"/>
              <a:t>Click to edit Master title style</a:t>
            </a:r>
            <a:endParaRPr dirty="0" lang="en-US"/>
          </a:p>
        </p:txBody>
      </p:sp>
      <p:sp>
        <p:nvSpPr>
          <p:cNvPr id="1048695" name="Content Placeholder 2"/>
          <p:cNvSpPr>
            <a:spLocks noGrp="1"/>
          </p:cNvSpPr>
          <p:nvPr>
            <p:ph idx="1"/>
          </p:nvPr>
        </p:nvSpPr>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96"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97" name="Footer Placeholder 4"/>
          <p:cNvSpPr>
            <a:spLocks noGrp="1"/>
          </p:cNvSpPr>
          <p:nvPr>
            <p:ph type="ftr" sz="quarter" idx="11"/>
          </p:nvPr>
        </p:nvSpPr>
        <p:spPr/>
        <p:txBody>
          <a:bodyPr/>
          <a:p>
            <a:endParaRPr altLang="en-US" lang="zh-CN"/>
          </a:p>
        </p:txBody>
      </p:sp>
      <p:sp>
        <p:nvSpPr>
          <p:cNvPr id="1048698"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type="vertTitleAndTx">
  <p:cSld name="竖排标题与文本">
    <p:spTree>
      <p:nvGrpSpPr>
        <p:cNvPr id="51" name=""/>
        <p:cNvGrpSpPr/>
        <p:nvPr/>
      </p:nvGrpSpPr>
      <p:grpSpPr>
        <a:xfrm>
          <a:off x="0" y="0"/>
          <a:ext cx="0" cy="0"/>
          <a:chOff x="0" y="0"/>
          <a:chExt cx="0" cy="0"/>
        </a:xfrm>
      </p:grpSpPr>
      <p:sp>
        <p:nvSpPr>
          <p:cNvPr id="1048627" name="竖排标题 1"/>
          <p:cNvSpPr>
            <a:spLocks noGrp="1"/>
          </p:cNvSpPr>
          <p:nvPr>
            <p:ph type="title" orient="vert"/>
            <p:custDataLst>
              <p:tags r:id="rId1"/>
            </p:custDataLst>
          </p:nvPr>
        </p:nvSpPr>
        <p:spPr>
          <a:xfrm>
            <a:off x="10571135" y="952508"/>
            <a:ext cx="950984" cy="5388907"/>
          </a:xfrm>
        </p:spPr>
        <p:txBody>
          <a:bodyPr anchor="ctr" anchorCtr="0" bIns="38100" lIns="101600" rIns="76200" rtlCol="0" tIns="38100" vert="eaVert">
            <a:normAutofit/>
          </a:bodyPr>
          <a:lstStyle>
            <a:lvl1pPr algn="l" defTabSz="914400" eaLnBrk="1" fontAlgn="auto" hangingPunct="1" latinLnBrk="0" lvl="0" marL="0" marR="0" rtl="0">
              <a:lnSpc>
                <a:spcPct val="120000"/>
              </a:lnSpc>
              <a:spcAft>
                <a:spcPts val="0"/>
              </a:spcAft>
              <a:buNone/>
              <a:defRPr altLang="en-US" baseline="0" b="1" cap="none" dirty="0" sz="2400" i="0" kern="1200" kumimoji="0" lang="zh-CN" noProof="1" normalizeH="0" spc="200" strike="noStrike" u="none">
                <a:solidFill>
                  <a:schemeClr val="tx1">
                    <a:lumMod val="75000"/>
                    <a:lumOff val="25000"/>
                  </a:schemeClr>
                </a:solidFill>
                <a:latin typeface="微软雅黑" panose="020B0503020204020204" pitchFamily="34" charset="-122"/>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1048628" name="竖排文字占位符 2"/>
          <p:cNvSpPr>
            <a:spLocks noGrp="1"/>
          </p:cNvSpPr>
          <p:nvPr>
            <p:ph type="body" orient="vert" idx="1"/>
            <p:custDataLst>
              <p:tags r:id="rId2"/>
            </p:custDataLst>
          </p:nvPr>
        </p:nvSpPr>
        <p:spPr>
          <a:xfrm>
            <a:off x="669925" y="952500"/>
            <a:ext cx="9828101" cy="5388907"/>
          </a:xfrm>
        </p:spPr>
        <p:txBody>
          <a:bodyPr vert="eaVert">
            <a:normAutofit/>
          </a:bodyPr>
          <a:lstStyle>
            <a:lvl1pPr eaLnBrk="1" fontAlgn="auto" hangingPunct="1" indent="0" latinLnBrk="0">
              <a:lnSpc>
                <a:spcPct val="120000"/>
              </a:lnSpc>
              <a:defRPr>
                <a:solidFill>
                  <a:schemeClr val="tx1">
                    <a:lumMod val="75000"/>
                    <a:lumOff val="25000"/>
                  </a:schemeClr>
                </a:solidFill>
                <a:latin typeface="微软雅黑" panose="020B0503020204020204" pitchFamily="34" charset="-122"/>
                <a:ea typeface="微软雅黑" panose="020B0503020204020204" pitchFamily="34" charset="-122"/>
              </a:defRPr>
            </a:lvl1pPr>
            <a:lvl2pPr eaLnBrk="1" fontAlgn="auto" hangingPunct="1" indent="0" latinLnBrk="0">
              <a:lnSpc>
                <a:spcPct val="120000"/>
              </a:lnSpc>
              <a:defRPr>
                <a:solidFill>
                  <a:schemeClr val="tx1">
                    <a:lumMod val="75000"/>
                    <a:lumOff val="25000"/>
                  </a:schemeClr>
                </a:solidFill>
                <a:latin typeface="微软雅黑" panose="020B0503020204020204" pitchFamily="34" charset="-122"/>
                <a:ea typeface="微软雅黑" panose="020B0503020204020204" pitchFamily="34" charset="-122"/>
              </a:defRPr>
            </a:lvl2pPr>
            <a:lvl3pPr eaLnBrk="1" fontAlgn="auto" hangingPunct="1" indent="0" latinLnBrk="0">
              <a:lnSpc>
                <a:spcPct val="120000"/>
              </a:lnSpc>
              <a:defRPr>
                <a:solidFill>
                  <a:schemeClr val="tx1">
                    <a:lumMod val="75000"/>
                    <a:lumOff val="25000"/>
                  </a:schemeClr>
                </a:solidFill>
                <a:latin typeface="微软雅黑" panose="020B0503020204020204" pitchFamily="34" charset="-122"/>
                <a:ea typeface="微软雅黑" panose="020B0503020204020204" pitchFamily="34" charset="-122"/>
              </a:defRPr>
            </a:lvl3pPr>
            <a:lvl4pPr eaLnBrk="1" fontAlgn="auto" hangingPunct="1" indent="0" latinLnBrk="0">
              <a:lnSpc>
                <a:spcPct val="120000"/>
              </a:lnSpc>
              <a:defRPr>
                <a:solidFill>
                  <a:schemeClr val="tx1">
                    <a:lumMod val="75000"/>
                    <a:lumOff val="25000"/>
                  </a:schemeClr>
                </a:solidFill>
                <a:latin typeface="微软雅黑" panose="020B0503020204020204" pitchFamily="34" charset="-122"/>
                <a:ea typeface="微软雅黑" panose="020B0503020204020204" pitchFamily="34" charset="-122"/>
              </a:defRPr>
            </a:lvl4pPr>
            <a:lvl5pPr eaLnBrk="1" fontAlgn="auto" hangingPunct="1" indent="0" latinLnBrk="0">
              <a:lnSpc>
                <a:spcPct val="120000"/>
              </a:lnSpc>
              <a:defRPr>
                <a:solidFill>
                  <a:schemeClr val="tx1">
                    <a:lumMod val="75000"/>
                    <a:lumOff val="25000"/>
                  </a:schemeClr>
                </a:solidFill>
                <a:latin typeface="微软雅黑" panose="020B0503020204020204" pitchFamily="34" charset="-122"/>
                <a:ea typeface="微软雅黑" panose="020B0503020204020204" pitchFamily="34" charset="-122"/>
              </a:defRPr>
            </a:lvl5pPr>
          </a:lstStyle>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
        <p:nvSpPr>
          <p:cNvPr id="1048629" name="日期占位符 3"/>
          <p:cNvSpPr>
            <a:spLocks noGrp="1"/>
          </p:cNvSpPr>
          <p:nvPr>
            <p:ph type="dt" sz="half" idx="10"/>
            <p:custDataLst>
              <p:tags r:id="rId3"/>
            </p:custDataLst>
          </p:nvPr>
        </p:nvSpPr>
        <p:spPr/>
        <p:txBody>
          <a:bodyPr/>
          <a:p>
            <a:fld id="{760FBDFE-C587-4B4C-A407-44438C67B59E}" type="datetimeFigureOut">
              <a:rPr altLang="en-US" lang="zh-CN" smtClean="0"/>
            </a:fld>
            <a:endParaRPr altLang="en-US" lang="zh-CN"/>
          </a:p>
        </p:txBody>
      </p:sp>
      <p:sp>
        <p:nvSpPr>
          <p:cNvPr id="1048630" name="页脚占位符 4"/>
          <p:cNvSpPr>
            <a:spLocks noGrp="1"/>
          </p:cNvSpPr>
          <p:nvPr>
            <p:ph type="ftr" sz="quarter" idx="11"/>
            <p:custDataLst>
              <p:tags r:id="rId4"/>
            </p:custDataLst>
          </p:nvPr>
        </p:nvSpPr>
        <p:spPr/>
        <p:txBody>
          <a:bodyPr/>
          <a:p>
            <a:endParaRPr altLang="en-US" lang="zh-CN"/>
          </a:p>
        </p:txBody>
      </p:sp>
      <p:sp>
        <p:nvSpPr>
          <p:cNvPr id="1048631" name="灯片编号占位符 5"/>
          <p:cNvSpPr>
            <a:spLocks noGrp="1"/>
          </p:cNvSpPr>
          <p:nvPr>
            <p:ph type="sldNum" sz="quarter" idx="12"/>
            <p:custDataLst>
              <p:tags r:id="rId5"/>
            </p:custDataLst>
          </p:nvPr>
        </p:nvSpPr>
        <p:spPr/>
        <p:txBody>
          <a:bodyPr/>
          <a:p>
            <a:fld id="{49AE70B2-8BF9-45C0-BB95-33D1B9D3A854}" type="slidenum">
              <a:rPr altLang="en-US" lang="zh-CN" smtClean="0"/>
            </a:fld>
            <a:endParaRPr altLang="en-US" lang="zh-C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52" name=""/>
        <p:cNvGrpSpPr/>
        <p:nvPr/>
      </p:nvGrpSpPr>
      <p:grpSpPr>
        <a:xfrm>
          <a:off x="0" y="0"/>
          <a:ext cx="0" cy="0"/>
          <a:chOff x="0" y="0"/>
          <a:chExt cx="0" cy="0"/>
        </a:xfrm>
      </p:grpSpPr>
      <p:sp>
        <p:nvSpPr>
          <p:cNvPr id="1048632" name="内容占位符 6"/>
          <p:cNvSpPr>
            <a:spLocks noGrp="1"/>
          </p:cNvSpPr>
          <p:nvPr>
            <p:ph sz="quarter" idx="13"/>
            <p:custDataLst>
              <p:tags r:id="rId1"/>
            </p:custDataLst>
          </p:nvPr>
        </p:nvSpPr>
        <p:spPr>
          <a:xfrm>
            <a:off x="669930" y="952508"/>
            <a:ext cx="10852237" cy="5388907"/>
          </a:xfrm>
        </p:spPr>
        <p:txBody>
          <a:bodyPr/>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
        <p:nvSpPr>
          <p:cNvPr id="1048633" name="日期占位符 2"/>
          <p:cNvSpPr>
            <a:spLocks noGrp="1"/>
          </p:cNvSpPr>
          <p:nvPr>
            <p:ph type="dt" sz="half" idx="10"/>
            <p:custDataLst>
              <p:tags r:id="rId2"/>
            </p:custDataLst>
          </p:nvPr>
        </p:nvSpPr>
        <p:spPr/>
        <p:txBody>
          <a:bodyPr/>
          <a:p>
            <a:fld id="{760FBDFE-C587-4B4C-A407-44438C67B59E}" type="datetimeFigureOut">
              <a:rPr altLang="en-US" lang="zh-CN" smtClean="0"/>
            </a:fld>
            <a:endParaRPr altLang="en-US" lang="zh-CN"/>
          </a:p>
        </p:txBody>
      </p:sp>
      <p:sp>
        <p:nvSpPr>
          <p:cNvPr id="1048634" name="页脚占位符 3"/>
          <p:cNvSpPr>
            <a:spLocks noGrp="1"/>
          </p:cNvSpPr>
          <p:nvPr>
            <p:ph type="ftr" sz="quarter" idx="11"/>
            <p:custDataLst>
              <p:tags r:id="rId3"/>
            </p:custDataLst>
          </p:nvPr>
        </p:nvSpPr>
        <p:spPr/>
        <p:txBody>
          <a:bodyPr/>
          <a:p>
            <a:endParaRPr altLang="en-US" lang="zh-CN"/>
          </a:p>
        </p:txBody>
      </p:sp>
      <p:sp>
        <p:nvSpPr>
          <p:cNvPr id="1048635" name="灯片编号占位符 4"/>
          <p:cNvSpPr>
            <a:spLocks noGrp="1"/>
          </p:cNvSpPr>
          <p:nvPr>
            <p:ph type="sldNum" sz="quarter" idx="12"/>
            <p:custDataLst>
              <p:tags r:id="rId4"/>
            </p:custDataLst>
          </p:nvPr>
        </p:nvSpPr>
        <p:spPr/>
        <p:txBody>
          <a:bodyPr/>
          <a:p>
            <a:fld id="{49AE70B2-8BF9-45C0-BB95-33D1B9D3A854}" type="slidenum">
              <a:rPr altLang="en-US" lang="zh-CN" smtClean="0"/>
            </a:fld>
            <a:endParaRPr altLang="en-US" lang="zh-C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53" name=""/>
        <p:cNvGrpSpPr/>
        <p:nvPr/>
      </p:nvGrpSpPr>
      <p:grpSpPr>
        <a:xfrm>
          <a:off x="0" y="0"/>
          <a:ext cx="0" cy="0"/>
          <a:chOff x="0" y="0"/>
          <a:chExt cx="0" cy="0"/>
        </a:xfrm>
      </p:grpSpPr>
      <p:pic>
        <p:nvPicPr>
          <p:cNvPr id="2097156" name="图片 5"/>
          <p:cNvPicPr>
            <a:picLocks/>
          </p:cNvPicPr>
          <p:nvPr>
            <p:custDataLst>
              <p:tags r:id="rId1"/>
            </p:custDataLst>
          </p:nvPr>
        </p:nvPicPr>
        <p:blipFill>
          <a:blip xmlns:r="http://schemas.openxmlformats.org/officeDocument/2006/relationships" r:embed="rId2" cstate="print"/>
          <a:srcRect/>
          <a:stretch>
            <a:fillRect/>
          </a:stretch>
        </p:blipFill>
        <p:spPr>
          <a:xfrm>
            <a:off x="3854649" y="0"/>
            <a:ext cx="8337351" cy="6858000"/>
          </a:xfrm>
          <a:custGeom>
            <a:avLst/>
            <a:gdLst>
              <a:gd name="connsiteX0" fmla="*/ 4438650 w 8337351"/>
              <a:gd name="connsiteY0" fmla="*/ 0 h 6877050"/>
              <a:gd name="connsiteX1" fmla="*/ 8337351 w 8337351"/>
              <a:gd name="connsiteY1" fmla="*/ 0 h 6877050"/>
              <a:gd name="connsiteX2" fmla="*/ 8337351 w 8337351"/>
              <a:gd name="connsiteY2" fmla="*/ 6858000 h 6877050"/>
              <a:gd name="connsiteX3" fmla="*/ 0 w 8337351"/>
              <a:gd name="connsiteY3" fmla="*/ 6877050 h 6877050"/>
            </a:gdLst>
            <a:ahLst/>
            <a:cxnLst>
              <a:cxn ang="0">
                <a:pos x="connsiteX0" y="connsiteY0"/>
              </a:cxn>
              <a:cxn ang="0">
                <a:pos x="connsiteX1" y="connsiteY1"/>
              </a:cxn>
              <a:cxn ang="0">
                <a:pos x="connsiteX2" y="connsiteY2"/>
              </a:cxn>
              <a:cxn ang="0">
                <a:pos x="connsiteX3" y="connsiteY3"/>
              </a:cxn>
            </a:cxnLst>
            <a:rect l="l" t="t" r="r" b="b"/>
            <a:pathLst>
              <a:path w="8337351" h="6877050">
                <a:moveTo>
                  <a:pt x="4438650" y="0"/>
                </a:moveTo>
                <a:lnTo>
                  <a:pt x="8337351" y="0"/>
                </a:lnTo>
                <a:lnTo>
                  <a:pt x="8337351" y="6858000"/>
                </a:lnTo>
                <a:lnTo>
                  <a:pt x="0" y="6877050"/>
                </a:lnTo>
                <a:close/>
              </a:path>
            </a:pathLst>
          </a:custGeom>
        </p:spPr>
      </p:pic>
      <p:sp>
        <p:nvSpPr>
          <p:cNvPr id="1048636" name="矩形 6"/>
          <p:cNvSpPr/>
          <p:nvPr>
            <p:custDataLst>
              <p:tags r:id="rId3"/>
            </p:custDataLst>
          </p:nvPr>
        </p:nvSpPr>
        <p:spPr>
          <a:xfrm>
            <a:off x="2206308" y="2435347"/>
            <a:ext cx="7779600" cy="1988484"/>
          </a:xfrm>
          <a:prstGeom prst="rect"/>
          <a:noFill/>
          <a:ln w="63500">
            <a:solidFill>
              <a:schemeClr val="accent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altLang="en-US" baseline="0" b="0" cap="none" sz="1800" i="0" kern="1200" kumimoji="0" lang="zh-CN" noProof="0" normalizeH="0" spc="0" strike="noStrike" u="none">
              <a:ln>
                <a:noFill/>
              </a:ln>
              <a:solidFill>
                <a:srgbClr val="FFFFFF"/>
              </a:solidFill>
              <a:effectLst/>
              <a:uLnTx/>
              <a:uFillTx/>
              <a:latin typeface="Arial" panose="020B0604020202090204"/>
              <a:ea typeface="微软雅黑" panose="020B0503020204020204" pitchFamily="34" charset="-122"/>
              <a:cs typeface="+mn-cs"/>
            </a:endParaRPr>
          </a:p>
        </p:txBody>
      </p:sp>
      <p:sp>
        <p:nvSpPr>
          <p:cNvPr id="1048637" name="标题 1"/>
          <p:cNvSpPr>
            <a:spLocks noGrp="1"/>
          </p:cNvSpPr>
          <p:nvPr>
            <p:ph type="title" hasCustomPrompt="1"/>
            <p:custDataLst>
              <p:tags r:id="rId4"/>
            </p:custDataLst>
          </p:nvPr>
        </p:nvSpPr>
        <p:spPr>
          <a:xfrm>
            <a:off x="2244090" y="2844165"/>
            <a:ext cx="7702550" cy="1169670"/>
          </a:xfrm>
        </p:spPr>
        <p:txBody>
          <a:bodyPr anchor="ctr" anchorCtr="0" bIns="46800" lIns="90000" rIns="90000" rtlCol="0" tIns="46800" vert="horz">
            <a:normAutofit/>
          </a:bodyPr>
          <a:lstStyle>
            <a:lvl1pPr algn="ctr" defTabSz="914400" eaLnBrk="1" fontAlgn="auto" hangingPunct="1" latinLnBrk="0" marL="0" marR="0" rtl="0">
              <a:lnSpc>
                <a:spcPct val="100000"/>
              </a:lnSpc>
              <a:buNone/>
              <a:defRPr altLang="en-US" baseline="0" b="1" cap="none" dirty="0" sz="5400" i="0" kern="1200" kumimoji="0" lang="zh-CN" noProof="1" normalizeH="0" spc="600" strike="noStrike" u="none">
                <a:solidFill>
                  <a:schemeClr val="tx1">
                    <a:lumMod val="75000"/>
                    <a:lumOff val="25000"/>
                  </a:schemeClr>
                </a:solidFill>
                <a:latin typeface="微软雅黑" panose="020B0503020204020204" pitchFamily="34" charset="-122"/>
                <a:ea typeface="微软雅黑" panose="020B0503020204020204" pitchFamily="34" charset="-122"/>
                <a:cs typeface="+mj-cs"/>
                <a:sym typeface="+mn-ea"/>
              </a:defRPr>
            </a:lvl1pPr>
          </a:lstStyle>
          <a:p>
            <a:pPr lvl="0"/>
            <a:r>
              <a:rPr dirty="0">
                <a:sym typeface="+mn-ea"/>
              </a:rPr>
              <a:t>编辑标题</a:t>
            </a:r>
            <a:endParaRPr dirty="0">
              <a:sym typeface="+mn-ea"/>
            </a:endParaRPr>
          </a:p>
        </p:txBody>
      </p:sp>
      <p:sp>
        <p:nvSpPr>
          <p:cNvPr id="1048638" name="文本占位符 13"/>
          <p:cNvSpPr>
            <a:spLocks noGrp="1"/>
          </p:cNvSpPr>
          <p:nvPr>
            <p:ph type="body" sz="quarter" idx="13"/>
            <p:custDataLst>
              <p:tags r:id="rId5"/>
            </p:custDataLst>
          </p:nvPr>
        </p:nvSpPr>
        <p:spPr>
          <a:xfrm>
            <a:off x="1842294" y="4687946"/>
            <a:ext cx="8507412" cy="498475"/>
          </a:xfrm>
        </p:spPr>
        <p:txBody>
          <a:bodyPr anchor="ctr" bIns="46800" lIns="90000" rIns="90000" tIns="46800">
            <a:normAutofit/>
          </a:bodyPr>
          <a:lstStyle>
            <a:lvl1pPr algn="ctr" indent="0" marL="0">
              <a:buNone/>
              <a:defRPr sz="2400">
                <a:solidFill>
                  <a:schemeClr val="tx1">
                    <a:lumMod val="65000"/>
                    <a:lumOff val="35000"/>
                  </a:schemeClr>
                </a:solidFill>
              </a:defRPr>
            </a:lvl1pPr>
          </a:lstStyle>
          <a:p>
            <a:pPr lvl="0"/>
            <a:r>
              <a:rPr altLang="en-US" dirty="0" lang="zh-CN"/>
              <a:t>单击此处编辑母版文本样式</a:t>
            </a:r>
            <a:endParaRPr altLang="en-US" dirty="0" lang="zh-CN"/>
          </a:p>
        </p:txBody>
      </p:sp>
      <p:sp>
        <p:nvSpPr>
          <p:cNvPr id="1048639" name="日期占位符 9"/>
          <p:cNvSpPr>
            <a:spLocks noGrp="1"/>
          </p:cNvSpPr>
          <p:nvPr>
            <p:ph type="dt" sz="half" idx="10"/>
            <p:custDataLst>
              <p:tags r:id="rId6"/>
            </p:custDataLst>
          </p:nvPr>
        </p:nvSpPr>
        <p:spPr/>
        <p:txBody>
          <a:bodyPr/>
          <a:p>
            <a:fld id="{760FBDFE-C587-4B4C-A407-44438C67B59E}" type="datetimeFigureOut">
              <a:rPr altLang="en-US" lang="zh-CN" smtClean="0"/>
            </a:fld>
            <a:endParaRPr altLang="en-US" lang="zh-CN"/>
          </a:p>
        </p:txBody>
      </p:sp>
      <p:sp>
        <p:nvSpPr>
          <p:cNvPr id="1048640" name="页脚占位符 10"/>
          <p:cNvSpPr>
            <a:spLocks noGrp="1"/>
          </p:cNvSpPr>
          <p:nvPr>
            <p:ph type="ftr" sz="quarter" idx="11"/>
            <p:custDataLst>
              <p:tags r:id="rId7"/>
            </p:custDataLst>
          </p:nvPr>
        </p:nvSpPr>
        <p:spPr/>
        <p:txBody>
          <a:bodyPr/>
          <a:p>
            <a:endParaRPr altLang="en-US" dirty="0" lang="zh-CN"/>
          </a:p>
        </p:txBody>
      </p:sp>
      <p:sp>
        <p:nvSpPr>
          <p:cNvPr id="1048641" name="灯片编号占位符 11"/>
          <p:cNvSpPr>
            <a:spLocks noGrp="1"/>
          </p:cNvSpPr>
          <p:nvPr>
            <p:ph type="sldNum" sz="quarter" idx="12"/>
            <p:custDataLst>
              <p:tags r:id="rId8"/>
            </p:custDataLst>
          </p:nvPr>
        </p:nvSpPr>
        <p:spPr/>
        <p:txBody>
          <a:bodyPr/>
          <a:p>
            <a:fld id="{49AE70B2-8BF9-45C0-BB95-33D1B9D3A854}" type="slidenum">
              <a:rPr altLang="en-US" lang="zh-CN" smtClean="0"/>
            </a:fld>
            <a:endParaRPr altLang="en-US" dirty="0" lang="zh-CN"/>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type="title">
  <p:cSld name="标题幻灯片">
    <p:spTree>
      <p:nvGrpSpPr>
        <p:cNvPr id="92" name=""/>
        <p:cNvGrpSpPr/>
        <p:nvPr/>
      </p:nvGrpSpPr>
      <p:grpSpPr>
        <a:xfrm>
          <a:off x="0" y="0"/>
          <a:ext cx="0" cy="0"/>
          <a:chOff x="0" y="0"/>
          <a:chExt cx="0" cy="0"/>
        </a:xfrm>
      </p:grpSpPr>
      <p:pic>
        <p:nvPicPr>
          <p:cNvPr id="2097186" name="图片 2" descr="No20-5_封面页背景 副本"/>
          <p:cNvPicPr>
            <a:picLocks noChangeAspect="1"/>
          </p:cNvPicPr>
          <p:nvPr>
            <p:custDataLst>
              <p:tags r:id="rId1"/>
            </p:custDataLst>
          </p:nvPr>
        </p:nvPicPr>
        <p:blipFill>
          <a:blip xmlns:r="http://schemas.openxmlformats.org/officeDocument/2006/relationships" r:embed="rId2"/>
          <a:stretch>
            <a:fillRect/>
          </a:stretch>
        </p:blipFill>
        <p:spPr>
          <a:xfrm>
            <a:off x="13812" y="-318"/>
            <a:ext cx="12192000" cy="6858318"/>
          </a:xfrm>
          <a:prstGeom prst="rect"/>
        </p:spPr>
      </p:pic>
      <p:pic>
        <p:nvPicPr>
          <p:cNvPr id="2097187" name="图片 1" descr="No20-5_封面页装饰1"/>
          <p:cNvPicPr>
            <a:picLocks noChangeAspect="1"/>
          </p:cNvPicPr>
          <p:nvPr>
            <p:custDataLst>
              <p:tags r:id="rId3"/>
            </p:custDataLst>
          </p:nvPr>
        </p:nvPicPr>
        <p:blipFill>
          <a:blip xmlns:r="http://schemas.openxmlformats.org/officeDocument/2006/relationships" r:embed="rId4"/>
          <a:stretch>
            <a:fillRect/>
          </a:stretch>
        </p:blipFill>
        <p:spPr>
          <a:xfrm>
            <a:off x="13811" y="-1"/>
            <a:ext cx="2236828" cy="2058034"/>
          </a:xfrm>
          <a:prstGeom prst="rect"/>
        </p:spPr>
      </p:pic>
      <p:pic>
        <p:nvPicPr>
          <p:cNvPr id="2097188" name="图片 3" descr="No20-5_封面页装饰2"/>
          <p:cNvPicPr>
            <a:picLocks noChangeAspect="1"/>
          </p:cNvPicPr>
          <p:nvPr>
            <p:custDataLst>
              <p:tags r:id="rId5"/>
            </p:custDataLst>
          </p:nvPr>
        </p:nvPicPr>
        <p:blipFill>
          <a:blip xmlns:r="http://schemas.openxmlformats.org/officeDocument/2006/relationships" r:embed="rId6"/>
          <a:stretch>
            <a:fillRect/>
          </a:stretch>
        </p:blipFill>
        <p:spPr>
          <a:xfrm>
            <a:off x="13812" y="4980761"/>
            <a:ext cx="1683385" cy="1882319"/>
          </a:xfrm>
          <a:prstGeom prst="rect"/>
        </p:spPr>
      </p:pic>
      <p:pic>
        <p:nvPicPr>
          <p:cNvPr id="2097189" name="图片 4" descr="No20-5_封面页装饰3"/>
          <p:cNvPicPr>
            <a:picLocks noChangeAspect="1"/>
          </p:cNvPicPr>
          <p:nvPr>
            <p:custDataLst>
              <p:tags r:id="rId7"/>
            </p:custDataLst>
          </p:nvPr>
        </p:nvPicPr>
        <p:blipFill>
          <a:blip xmlns:r="http://schemas.openxmlformats.org/officeDocument/2006/relationships" r:embed="rId8"/>
          <a:stretch>
            <a:fillRect/>
          </a:stretch>
        </p:blipFill>
        <p:spPr>
          <a:xfrm>
            <a:off x="9659144" y="-7043"/>
            <a:ext cx="2533650" cy="6851132"/>
          </a:xfrm>
          <a:prstGeom prst="rect"/>
        </p:spPr>
      </p:pic>
      <p:sp>
        <p:nvSpPr>
          <p:cNvPr id="1048794" name="日期占位符 15"/>
          <p:cNvSpPr>
            <a:spLocks noGrp="1"/>
          </p:cNvSpPr>
          <p:nvPr>
            <p:ph type="dt" sz="half" idx="10"/>
            <p:custDataLst>
              <p:tags r:id="rId9"/>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fld id="{760FBDFE-C587-4B4C-A407-44438C67B59E}" type="datetimeFigureOut">
              <a:rPr altLang="en-US" lang="zh-CN" smtClean="0"/>
            </a:fld>
            <a:endParaRPr altLang="en-US" lang="zh-CN"/>
          </a:p>
        </p:txBody>
      </p:sp>
      <p:sp>
        <p:nvSpPr>
          <p:cNvPr id="1048795" name="页脚占位符 16"/>
          <p:cNvSpPr>
            <a:spLocks noGrp="1"/>
          </p:cNvSpPr>
          <p:nvPr>
            <p:ph type="ftr" sz="quarter" idx="11"/>
            <p:custDataLst>
              <p:tags r:id="rId10"/>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endParaRPr altLang="en-US" dirty="0" lang="zh-CN"/>
          </a:p>
        </p:txBody>
      </p:sp>
      <p:sp>
        <p:nvSpPr>
          <p:cNvPr id="1048796" name="灯片编号占位符 17"/>
          <p:cNvSpPr>
            <a:spLocks noGrp="1"/>
          </p:cNvSpPr>
          <p:nvPr>
            <p:ph type="sldNum" sz="quarter" idx="12"/>
            <p:custDataLst>
              <p:tags r:id="rId11"/>
            </p:custDataLst>
          </p:nvPr>
        </p:nvSpPr>
        <p:spPr/>
        <p:txBody>
          <a:bodyPr/>
          <a:lstStyle>
            <a:lvl1pPr>
              <a:defRPr>
                <a:solidFill>
                  <a:schemeClr val="dk1">
                    <a:tint val="75000"/>
                    <a:lumMod val="85000"/>
                    <a:lumOff val="15000"/>
                  </a:schemeClr>
                </a:solidFill>
                <a:latin typeface="Arial" panose="020B0604020202020204" pitchFamily="34" charset="0"/>
                <a:ea typeface="汉仪中黑 简" panose="00020600040101010101" charset="-122"/>
              </a:defRPr>
            </a:lvl1pPr>
          </a:lstStyle>
          <a:p>
            <a:fld id="{49AE70B2-8BF9-45C0-BB95-33D1B9D3A854}" type="slidenum">
              <a:rPr altLang="en-US" lang="zh-CN" smtClean="0"/>
            </a:fld>
            <a:endParaRPr altLang="en-US" dirty="0" lang="zh-CN"/>
          </a:p>
        </p:txBody>
      </p:sp>
      <p:sp>
        <p:nvSpPr>
          <p:cNvPr id="1048797" name="标题 1"/>
          <p:cNvSpPr/>
          <p:nvPr>
            <p:ph type="ctrTitle" idx="1" hasCustomPrompt="1"/>
            <p:custDataLst>
              <p:tags r:id="rId12"/>
            </p:custDataLst>
          </p:nvPr>
        </p:nvSpPr>
        <p:spPr>
          <a:xfrm>
            <a:off x="661035" y="2930263"/>
            <a:ext cx="7485380" cy="1229995"/>
          </a:xfrm>
          <a:noFill/>
        </p:spPr>
        <p:txBody>
          <a:bodyPr anchor="t" anchorCtr="0" bIns="38100" lIns="101600" rIns="76200" rtlCol="0" tIns="38100" vert="horz" wrap="square">
            <a:normAutofit/>
          </a:bodyPr>
          <a:lstStyle>
            <a:lvl1pPr algn="l" defTabSz="914400" eaLnBrk="1" fontAlgn="auto" hangingPunct="1" latinLnBrk="0" marL="0" marR="0" rtl="0">
              <a:lnSpc>
                <a:spcPct val="100000"/>
              </a:lnSpc>
              <a:spcBef>
                <a:spcPct val="0"/>
              </a:spcBef>
              <a:buClrTx/>
              <a:buSzTx/>
              <a:buFontTx/>
              <a:buNone/>
              <a:defRPr altLang="en-US" baseline="0" b="0" cap="none" dirty="0" sz="7200" i="0" kern="1200" kumimoji="0" lang="zh-CN" noProof="1" normalizeH="0" spc="300" strike="noStrike" u="none">
                <a:solidFill>
                  <a:schemeClr val="dk1">
                    <a:lumMod val="85000"/>
                    <a:lumOff val="15000"/>
                  </a:schemeClr>
                </a:solidFill>
                <a:latin typeface="Arial" panose="020B0604020202020204" pitchFamily="34" charset="0"/>
                <a:ea typeface="汉仪大黑简" panose="02010600000101010101" charset="-122"/>
                <a:cs typeface="+mn-cs"/>
              </a:defRPr>
            </a:lvl1pPr>
          </a:lstStyle>
          <a:p>
            <a:pPr lvl="0"/>
            <a:r>
              <a:rPr>
                <a:sym typeface="+mn-ea"/>
              </a:rPr>
              <a:t>编辑标题</a:t>
            </a:r>
            <a:endParaRPr>
              <a:sym typeface="+mn-ea"/>
            </a:endParaRPr>
          </a:p>
        </p:txBody>
      </p:sp>
      <p:sp>
        <p:nvSpPr>
          <p:cNvPr id="1048798" name="文本占位符 2"/>
          <p:cNvSpPr/>
          <p:nvPr>
            <p:ph type="body" idx="2" hasCustomPrompt="1"/>
            <p:custDataLst>
              <p:tags r:id="rId13"/>
            </p:custDataLst>
          </p:nvPr>
        </p:nvSpPr>
        <p:spPr>
          <a:xfrm>
            <a:off x="661035" y="4186928"/>
            <a:ext cx="7485380" cy="1209302"/>
          </a:xfrm>
          <a:noFill/>
        </p:spPr>
        <p:txBody>
          <a:bodyPr bIns="0" lIns="101600" rIns="82550" rtlCol="0" tIns="0" vert="horz" wrap="square">
            <a:normAutofit/>
          </a:bodyPr>
          <a:lstStyle>
            <a:lvl1pPr algn="l" defTabSz="914400" eaLnBrk="1" fontAlgn="auto" hangingPunct="1" indent="-228600" latinLnBrk="0" marL="0" marR="0" rtl="0">
              <a:lnSpc>
                <a:spcPct val="150000"/>
              </a:lnSpc>
              <a:spcBef>
                <a:spcPts val="0"/>
              </a:spcBef>
              <a:spcAft>
                <a:spcPts val="1000"/>
              </a:spcAft>
              <a:buClrTx/>
              <a:buSzTx/>
              <a:buFontTx/>
              <a:buNone/>
              <a:defRPr altLang="en-US" baseline="0" b="0" cap="none" dirty="0" sz="1800" i="0" kern="1200" kumimoji="0" lang="zh-CN" noProof="1" normalizeH="0" spc="0" strike="noStrike" u="none">
                <a:solidFill>
                  <a:schemeClr val="dk1">
                    <a:lumMod val="85000"/>
                    <a:lumOff val="15000"/>
                  </a:schemeClr>
                </a:solidFill>
                <a:latin typeface="Arial" panose="020B0604020202020204" pitchFamily="34" charset="0"/>
                <a:ea typeface="汉仪中黑 简" panose="00020600040101010101" charset="-122"/>
                <a:cs typeface="汉仪中简黑简" panose="00020600040101010101" charset="-122"/>
                <a:sym typeface="+mn-ea"/>
              </a:defRPr>
            </a:lvl1pPr>
            <a:lvl2pPr algn="l" defTabSz="914400" eaLnBrk="1" fontAlgn="auto" hangingPunct="1" indent="-228600" latinLnBrk="0" marL="685800" rtl="0">
              <a:lnSpc>
                <a:spcPct val="130000"/>
              </a:lnSpc>
              <a:spcBef>
                <a:spcPts val="0"/>
              </a:spcBef>
              <a:spcAft>
                <a:spcPts val="1000"/>
              </a:spcAft>
              <a:buFont typeface="Arial" panose="020B0604020202020204" pitchFamily="34" charset="0"/>
              <a:buChar char="•"/>
              <a:tabLst>
                <a:tab algn="l" pos="1609725"/>
              </a:tabLst>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2pPr>
            <a:lvl3pPr algn="l" defTabSz="914400" eaLnBrk="1" fontAlgn="auto" hangingPunct="1" indent="-228600" latinLnBrk="0" marL="1143000" rtl="0">
              <a:lnSpc>
                <a:spcPct val="130000"/>
              </a:lnSpc>
              <a:spcBef>
                <a:spcPts val="0"/>
              </a:spcBef>
              <a:spcAft>
                <a:spcPts val="1000"/>
              </a:spcAft>
              <a:buFont typeface="Arial" panose="020B0604020202020204" pitchFamily="34" charset="0"/>
              <a:buChar char="•"/>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3pPr>
            <a:lvl4pPr algn="l" defTabSz="914400" eaLnBrk="1" fontAlgn="auto" hangingPunct="1" indent="-228600" latinLnBrk="0" marL="1600200" rtl="0">
              <a:lnSpc>
                <a:spcPct val="130000"/>
              </a:lnSpc>
              <a:spcBef>
                <a:spcPts val="0"/>
              </a:spcBef>
              <a:spcAft>
                <a:spcPts val="1000"/>
              </a:spcAft>
              <a:buFont typeface="Arial" panose="020B0604020202020204" pitchFamily="34" charset="0"/>
              <a:buChar char="•"/>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4pPr>
            <a:lvl5pPr algn="l" defTabSz="914400" eaLnBrk="1" fontAlgn="auto" hangingPunct="1" indent="-228600" latinLnBrk="0" marL="2057400" rtl="0">
              <a:lnSpc>
                <a:spcPct val="130000"/>
              </a:lnSpc>
              <a:spcBef>
                <a:spcPts val="0"/>
              </a:spcBef>
              <a:spcAft>
                <a:spcPts val="1000"/>
              </a:spcAft>
              <a:buFont typeface="Arial" panose="020B0604020202020204" pitchFamily="34" charset="0"/>
              <a:buChar char="•"/>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a:sym typeface="+mn-ea"/>
              </a:rPr>
              <a:t>单击此处添加文本</a:t>
            </a:r>
            <a:endParaRPr>
              <a:sym typeface="+mn-ea"/>
            </a:endParaRPr>
          </a:p>
        </p:txBody>
      </p:sp>
      <p:sp>
        <p:nvSpPr>
          <p:cNvPr id="1048799" name="文本占位符 3"/>
          <p:cNvSpPr/>
          <p:nvPr>
            <p:ph type="body" idx="3" hasCustomPrompt="1"/>
            <p:custDataLst>
              <p:tags r:id="rId14"/>
            </p:custDataLst>
          </p:nvPr>
        </p:nvSpPr>
        <p:spPr>
          <a:xfrm>
            <a:off x="661035" y="1995393"/>
            <a:ext cx="3421380" cy="908200"/>
          </a:xfrm>
          <a:noFill/>
        </p:spPr>
        <p:txBody>
          <a:bodyPr anchor="b" anchorCtr="0" bIns="0" lIns="101600" rIns="82550" rtlCol="0" tIns="0" vert="horz" wrap="square">
            <a:normAutofit fontScale="77273" lnSpcReduction="20000"/>
          </a:bodyPr>
          <a:lstStyle>
            <a:lvl1pPr algn="l" defTabSz="914400" eaLnBrk="1" fontAlgn="auto" hangingPunct="1" indent="-228600" latinLnBrk="0" marL="0" marR="0" rtl="0">
              <a:lnSpc>
                <a:spcPct val="100000"/>
              </a:lnSpc>
              <a:spcBef>
                <a:spcPts val="0"/>
              </a:spcBef>
              <a:spcAft>
                <a:spcPts val="1000"/>
              </a:spcAft>
              <a:buClrTx/>
              <a:buSzTx/>
              <a:buFontTx/>
              <a:buNone/>
              <a:defRPr altLang="en-US" baseline="0" b="0" cap="none" dirty="0" sz="4400" i="0" kern="1200" kumimoji="0" lang="zh-CN" noProof="1" normalizeH="0" spc="300" err="1" strike="noStrike" u="none">
                <a:solidFill>
                  <a:schemeClr val="dk1">
                    <a:lumMod val="85000"/>
                    <a:lumOff val="15000"/>
                  </a:schemeClr>
                </a:solidFill>
                <a:latin typeface="Arial" panose="020B0604020202020204" pitchFamily="34" charset="0"/>
                <a:ea typeface="汉仪中黑 简" panose="00020600040101010101" charset="-122"/>
                <a:cs typeface="汉仪中黑 简" panose="00020600040101010101" charset="-122"/>
              </a:defRPr>
            </a:lvl1pPr>
            <a:lvl2pPr algn="l" defTabSz="914400" eaLnBrk="1" fontAlgn="auto" hangingPunct="1" indent="-228600" latinLnBrk="0" marL="685800" rtl="0">
              <a:lnSpc>
                <a:spcPct val="130000"/>
              </a:lnSpc>
              <a:spcBef>
                <a:spcPts val="0"/>
              </a:spcBef>
              <a:spcAft>
                <a:spcPts val="1000"/>
              </a:spcAft>
              <a:buFont typeface="Arial" panose="020B0604020202020204" pitchFamily="34" charset="0"/>
              <a:buChar char="•"/>
              <a:tabLst>
                <a:tab algn="l" pos="1609725"/>
              </a:tabLst>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2pPr>
            <a:lvl3pPr algn="l" defTabSz="914400" eaLnBrk="1" fontAlgn="auto" hangingPunct="1" indent="-228600" latinLnBrk="0" marL="1143000" rtl="0">
              <a:lnSpc>
                <a:spcPct val="130000"/>
              </a:lnSpc>
              <a:spcBef>
                <a:spcPts val="0"/>
              </a:spcBef>
              <a:spcAft>
                <a:spcPts val="1000"/>
              </a:spcAft>
              <a:buFont typeface="Arial" panose="020B0604020202020204" pitchFamily="34" charset="0"/>
              <a:buChar char="•"/>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3pPr>
            <a:lvl4pPr algn="l" defTabSz="914400" eaLnBrk="1" fontAlgn="auto" hangingPunct="1" indent="-228600" latinLnBrk="0" marL="1600200" rtl="0">
              <a:lnSpc>
                <a:spcPct val="130000"/>
              </a:lnSpc>
              <a:spcBef>
                <a:spcPts val="0"/>
              </a:spcBef>
              <a:spcAft>
                <a:spcPts val="1000"/>
              </a:spcAft>
              <a:buFont typeface="Arial" panose="020B0604020202020204" pitchFamily="34" charset="0"/>
              <a:buChar char="•"/>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4pPr>
            <a:lvl5pPr algn="l" defTabSz="914400" eaLnBrk="1" fontAlgn="auto" hangingPunct="1" indent="-228600" latinLnBrk="0" marL="2057400" rtl="0">
              <a:lnSpc>
                <a:spcPct val="130000"/>
              </a:lnSpc>
              <a:spcBef>
                <a:spcPts val="0"/>
              </a:spcBef>
              <a:spcAft>
                <a:spcPts val="1000"/>
              </a:spcAft>
              <a:buFont typeface="Arial" panose="020B0604020202020204" pitchFamily="34" charset="0"/>
              <a:buChar char="•"/>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a:sym typeface="+mn-ea"/>
              </a:rPr>
              <a:t>单击此处添加文本</a:t>
            </a:r>
            <a:endParaRPr>
              <a:sym typeface="+mn-ea"/>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type="obj">
  <p:cSld name="标题和内容">
    <p:spTree>
      <p:nvGrpSpPr>
        <p:cNvPr id="82" name=""/>
        <p:cNvGrpSpPr/>
        <p:nvPr/>
      </p:nvGrpSpPr>
      <p:grpSpPr>
        <a:xfrm>
          <a:off x="0" y="0"/>
          <a:ext cx="0" cy="0"/>
          <a:chOff x="0" y="0"/>
          <a:chExt cx="0" cy="0"/>
        </a:xfrm>
      </p:grpSpPr>
      <p:pic>
        <p:nvPicPr>
          <p:cNvPr id="2097157" name="图片 8" descr="No20-5_封面页背景 副本"/>
          <p:cNvPicPr>
            <a:picLocks noChangeAspect="1"/>
          </p:cNvPicPr>
          <p:nvPr>
            <p:custDataLst>
              <p:tags r:id="rId1"/>
            </p:custDataLst>
          </p:nvPr>
        </p:nvPicPr>
        <p:blipFill>
          <a:blip xmlns:r="http://schemas.openxmlformats.org/officeDocument/2006/relationships" r:embed="rId2"/>
          <a:stretch>
            <a:fillRect/>
          </a:stretch>
        </p:blipFill>
        <p:spPr>
          <a:xfrm>
            <a:off x="0" y="-318"/>
            <a:ext cx="12192000" cy="6858000"/>
          </a:xfrm>
          <a:prstGeom prst="rect"/>
        </p:spPr>
      </p:pic>
      <p:pic>
        <p:nvPicPr>
          <p:cNvPr id="2097158" name="图片 7" descr="No20-5_正文页装饰1"/>
          <p:cNvPicPr>
            <a:picLocks noChangeAspect="1"/>
          </p:cNvPicPr>
          <p:nvPr>
            <p:custDataLst>
              <p:tags r:id="rId3"/>
            </p:custDataLst>
          </p:nvPr>
        </p:nvPicPr>
        <p:blipFill>
          <a:blip xmlns:r="http://schemas.openxmlformats.org/officeDocument/2006/relationships" r:embed="rId4"/>
          <a:stretch>
            <a:fillRect/>
          </a:stretch>
        </p:blipFill>
        <p:spPr>
          <a:xfrm>
            <a:off x="2540" y="0"/>
            <a:ext cx="2200275" cy="2008561"/>
          </a:xfrm>
          <a:prstGeom prst="rect"/>
        </p:spPr>
      </p:pic>
      <p:pic>
        <p:nvPicPr>
          <p:cNvPr id="2097159" name="图片 6" descr="No20-5_正文页装饰2"/>
          <p:cNvPicPr>
            <a:picLocks noChangeAspect="1"/>
          </p:cNvPicPr>
          <p:nvPr>
            <p:custDataLst>
              <p:tags r:id="rId5"/>
            </p:custDataLst>
          </p:nvPr>
        </p:nvPicPr>
        <p:blipFill>
          <a:blip xmlns:r="http://schemas.openxmlformats.org/officeDocument/2006/relationships" r:embed="rId6"/>
          <a:stretch>
            <a:fillRect/>
          </a:stretch>
        </p:blipFill>
        <p:spPr>
          <a:xfrm>
            <a:off x="9980295" y="4863264"/>
            <a:ext cx="2214245" cy="1994724"/>
          </a:xfrm>
          <a:prstGeom prst="rect"/>
        </p:spPr>
      </p:pic>
      <p:sp>
        <p:nvSpPr>
          <p:cNvPr id="1048738" name="标题 1"/>
          <p:cNvSpPr>
            <a:spLocks noGrp="1"/>
          </p:cNvSpPr>
          <p:nvPr>
            <p:ph type="title"/>
            <p:custDataLst>
              <p:tags r:id="rId7"/>
            </p:custDataLst>
          </p:nvPr>
        </p:nvSpPr>
        <p:spPr>
          <a:xfrm>
            <a:off x="669882" y="443234"/>
            <a:ext cx="10852237" cy="441964"/>
          </a:xfrm>
        </p:spPr>
        <p:txBody>
          <a:bodyPr anchor="ctr" anchorCtr="0" bIns="46990" lIns="90170" rIns="90170" rtlCol="0" tIns="46990" vert="horz">
            <a:noAutofit/>
          </a:bodyPr>
          <a:lstStyle>
            <a:lvl1pPr algn="l" defTabSz="914400" eaLnBrk="1" fontAlgn="auto" hangingPunct="1" latinLnBrk="0" marL="0" marR="0" rtl="0">
              <a:lnSpc>
                <a:spcPct val="100000"/>
              </a:lnSpc>
              <a:buNone/>
              <a:defRPr altLang="en-US" baseline="0" b="1" cap="none" dirty="0" sz="2400" i="0" kern="1200" kumimoji="0" lang="zh-CN" noProof="1" normalizeH="0" spc="200" strike="noStrike" u="none">
                <a:solidFill>
                  <a:schemeClr val="tx1"/>
                </a:solidFill>
                <a:latin typeface="Arial" panose="020B0604020202020204" pitchFamily="34" charset="0"/>
                <a:ea typeface="汉仪中黑 简" panose="00020600040101010101" charset="-122"/>
                <a:cs typeface="+mj-cs"/>
                <a:sym typeface="+mn-ea"/>
              </a:defRPr>
            </a:lvl1pPr>
          </a:lstStyle>
          <a:p>
            <a:pPr lvl="0"/>
            <a:r>
              <a:rPr dirty="0">
                <a:sym typeface="+mn-ea"/>
              </a:rPr>
              <a:t>单击此处编辑母版标题样式</a:t>
            </a:r>
            <a:endParaRPr dirty="0">
              <a:sym typeface="+mn-ea"/>
            </a:endParaRPr>
          </a:p>
        </p:txBody>
      </p:sp>
      <p:sp>
        <p:nvSpPr>
          <p:cNvPr id="1048739" name="内容占位符 2"/>
          <p:cNvSpPr>
            <a:spLocks noGrp="1"/>
          </p:cNvSpPr>
          <p:nvPr>
            <p:ph idx="1"/>
            <p:custDataLst>
              <p:tags r:id="rId8"/>
            </p:custDataLst>
          </p:nvPr>
        </p:nvSpPr>
        <p:spPr>
          <a:xfrm>
            <a:off x="669882" y="952508"/>
            <a:ext cx="10852237" cy="5388907"/>
          </a:xfrm>
        </p:spPr>
        <p:txBody>
          <a:bodyPr bIns="46990" lIns="90170" rIns="90170" rtlCol="0" tIns="46990" vert="horz">
            <a:normAutofit/>
          </a:bodyPr>
          <a:lstStyle>
            <a:lvl1pPr algn="l" defTabSz="914400" eaLnBrk="1" fontAlgn="auto" hangingPunct="1" indent="-228600" latinLnBrk="0" lvl="0" marL="228600" marR="0" rtl="0">
              <a:lnSpc>
                <a:spcPct val="130000"/>
              </a:lnSpc>
              <a:spcBef>
                <a:spcPts val="0"/>
              </a:spcBef>
              <a:spcAft>
                <a:spcPts val="1000"/>
              </a:spcAft>
              <a:buFont typeface="Arial" panose="020B0604020202020204" pitchFamily="34" charset="0"/>
              <a:buChar char="•"/>
              <a:defRPr altLang="en-US" baseline="0" b="0" cap="none" dirty="0" sz="1600" i="0" kern="1200" kumimoji="0" lang="zh-CN" noProof="1" normalizeH="0" spc="150" strike="noStrike" u="none">
                <a:solidFill>
                  <a:schemeClr val="tx1"/>
                </a:solidFill>
                <a:latin typeface="Arial" panose="020B0604020202020204" pitchFamily="34" charset="0"/>
                <a:ea typeface="汉仪中黑 简" panose="00020600040101010101" charset="-122"/>
                <a:cs typeface="+mn-cs"/>
                <a:sym typeface="+mn-ea"/>
              </a:defRPr>
            </a:lvl1pPr>
            <a:lvl2pPr algn="l" defTabSz="914400" eaLnBrk="1" fontAlgn="auto" hangingPunct="1" indent="-228600" latinLnBrk="0" lvl="1" marL="685800" marR="0" rtl="0">
              <a:lnSpc>
                <a:spcPct val="130000"/>
              </a:lnSpc>
              <a:spcBef>
                <a:spcPts val="0"/>
              </a:spcBef>
              <a:spcAft>
                <a:spcPts val="1000"/>
              </a:spcAft>
              <a:buFont typeface="Arial" panose="020B0604020202020204" pitchFamily="34" charset="0"/>
              <a:buChar char="•"/>
              <a:tabLst>
                <a:tab algn="l" pos="1609725"/>
              </a:tabLst>
              <a:defRPr altLang="en-US" baseline="0" b="0" cap="none" dirty="0" sz="1600" i="0" kern="1200" kumimoji="0" lang="zh-CN" noProof="1" normalizeH="0" spc="150" strike="noStrike" u="none">
                <a:solidFill>
                  <a:schemeClr val="tx1"/>
                </a:solidFill>
                <a:latin typeface="Arial" panose="020B0604020202020204" pitchFamily="34" charset="0"/>
                <a:ea typeface="汉仪中黑 简" panose="00020600040101010101" charset="-122"/>
                <a:cs typeface="+mn-cs"/>
                <a:sym typeface="+mn-ea"/>
              </a:defRPr>
            </a:lvl2pPr>
            <a:lvl3pPr algn="l" defTabSz="914400" eaLnBrk="1" fontAlgn="auto" hangingPunct="1" indent="-228600" latinLnBrk="0" lvl="2" marL="1143000" marR="0" rtl="0">
              <a:lnSpc>
                <a:spcPct val="130000"/>
              </a:lnSpc>
              <a:spcBef>
                <a:spcPts val="0"/>
              </a:spcBef>
              <a:spcAft>
                <a:spcPts val="1000"/>
              </a:spcAft>
              <a:buFont typeface="Arial" panose="020B0604020202020204" pitchFamily="34" charset="0"/>
              <a:buChar char="•"/>
              <a:defRPr altLang="en-US" baseline="0" b="0" cap="none" dirty="0" sz="1600" i="0" kern="1200" kumimoji="0" lang="zh-CN" noProof="1" normalizeH="0" spc="150" strike="noStrike" u="none">
                <a:solidFill>
                  <a:schemeClr val="tx1"/>
                </a:solidFill>
                <a:latin typeface="Arial" panose="020B0604020202020204" pitchFamily="34" charset="0"/>
                <a:ea typeface="汉仪中黑 简" panose="00020600040101010101" charset="-122"/>
                <a:cs typeface="+mn-cs"/>
                <a:sym typeface="+mn-ea"/>
              </a:defRPr>
            </a:lvl3pPr>
            <a:lvl4pPr algn="l" defTabSz="914400" eaLnBrk="1" fontAlgn="auto" hangingPunct="1" indent="-228600" latinLnBrk="0" lvl="3" marL="1600200" marR="0" rtl="0">
              <a:lnSpc>
                <a:spcPct val="130000"/>
              </a:lnSpc>
              <a:spcBef>
                <a:spcPts val="0"/>
              </a:spcBef>
              <a:spcAft>
                <a:spcPts val="1000"/>
              </a:spcAft>
              <a:buFont typeface="Arial" panose="020B0604020202020204" pitchFamily="34" charset="0"/>
              <a:buChar char="•"/>
              <a:defRPr altLang="en-US" baseline="0" b="0" cap="none" dirty="0" sz="1600" i="0" kern="1200" kumimoji="0" lang="zh-CN" noProof="1" normalizeH="0" spc="150" strike="noStrike" u="none">
                <a:solidFill>
                  <a:schemeClr val="tx1"/>
                </a:solidFill>
                <a:latin typeface="Arial" panose="020B0604020202020204" pitchFamily="34" charset="0"/>
                <a:ea typeface="汉仪中黑 简" panose="00020600040101010101" charset="-122"/>
                <a:cs typeface="+mn-cs"/>
                <a:sym typeface="+mn-ea"/>
              </a:defRPr>
            </a:lvl4pPr>
            <a:lvl5pPr algn="l" defTabSz="914400" eaLnBrk="1" fontAlgn="auto" hangingPunct="1" indent="-228600" latinLnBrk="0" lvl="4" marL="2057400" marR="0" rtl="0">
              <a:lnSpc>
                <a:spcPct val="130000"/>
              </a:lnSpc>
              <a:spcBef>
                <a:spcPts val="0"/>
              </a:spcBef>
              <a:spcAft>
                <a:spcPts val="1000"/>
              </a:spcAft>
              <a:buFont typeface="Arial" panose="020B0604020202020204" pitchFamily="34" charset="0"/>
              <a:buChar char="•"/>
              <a:defRPr altLang="en-US" baseline="0" b="0" cap="none" dirty="0" sz="1600" i="0" kern="1200" kumimoji="0" lang="zh-CN" noProof="1" normalizeH="0" spc="150" strike="noStrike" u="none">
                <a:solidFill>
                  <a:schemeClr val="tx1"/>
                </a:solidFill>
                <a:latin typeface="Arial" panose="020B0604020202020204" pitchFamily="34" charset="0"/>
                <a:ea typeface="汉仪中黑 简" panose="00020600040101010101"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1048740" name="日期占位符 3"/>
          <p:cNvSpPr>
            <a:spLocks noGrp="1"/>
          </p:cNvSpPr>
          <p:nvPr>
            <p:ph type="dt" sz="half" idx="10"/>
            <p:custDataLst>
              <p:tags r:id="rId9"/>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fld id="{760FBDFE-C587-4B4C-A407-44438C67B59E}" type="datetimeFigureOut">
              <a:rPr altLang="en-US" lang="zh-CN" smtClean="0"/>
            </a:fld>
            <a:endParaRPr altLang="en-US" lang="zh-CN"/>
          </a:p>
        </p:txBody>
      </p:sp>
      <p:sp>
        <p:nvSpPr>
          <p:cNvPr id="1048741" name="页脚占位符 4"/>
          <p:cNvSpPr>
            <a:spLocks noGrp="1"/>
          </p:cNvSpPr>
          <p:nvPr>
            <p:ph type="ftr" sz="quarter" idx="11"/>
            <p:custDataLst>
              <p:tags r:id="rId10"/>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endParaRPr altLang="en-US" lang="zh-CN"/>
          </a:p>
        </p:txBody>
      </p:sp>
      <p:sp>
        <p:nvSpPr>
          <p:cNvPr id="1048742" name="灯片编号占位符 5"/>
          <p:cNvSpPr>
            <a:spLocks noGrp="1"/>
          </p:cNvSpPr>
          <p:nvPr>
            <p:ph type="sldNum" sz="quarter" idx="12"/>
            <p:custDataLst>
              <p:tags r:id="rId11"/>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fld id="{49AE70B2-8BF9-45C0-BB95-33D1B9D3A854}" type="slidenum">
              <a:rPr altLang="en-US" lang="zh-CN" smtClean="0"/>
            </a:fld>
            <a:endParaRPr altLang="en-US" lang="zh-CN"/>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type="secHead">
  <p:cSld name="节标题">
    <p:spTree>
      <p:nvGrpSpPr>
        <p:cNvPr id="28" name=""/>
        <p:cNvGrpSpPr/>
        <p:nvPr/>
      </p:nvGrpSpPr>
      <p:grpSpPr>
        <a:xfrm>
          <a:off x="0" y="0"/>
          <a:ext cx="0" cy="0"/>
          <a:chOff x="0" y="0"/>
          <a:chExt cx="0" cy="0"/>
        </a:xfrm>
      </p:grpSpPr>
      <p:pic>
        <p:nvPicPr>
          <p:cNvPr id="2097152" name="图片 6" descr="No20-5_封面页背景 副本"/>
          <p:cNvPicPr>
            <a:picLocks noChangeAspect="1"/>
          </p:cNvPicPr>
          <p:nvPr>
            <p:custDataLst>
              <p:tags r:id="rId1"/>
            </p:custDataLst>
          </p:nvPr>
        </p:nvPicPr>
        <p:blipFill>
          <a:blip xmlns:r="http://schemas.openxmlformats.org/officeDocument/2006/relationships" r:embed="rId2"/>
          <a:stretch>
            <a:fillRect/>
          </a:stretch>
        </p:blipFill>
        <p:spPr>
          <a:xfrm>
            <a:off x="0" y="-318"/>
            <a:ext cx="12192000" cy="6858635"/>
          </a:xfrm>
          <a:prstGeom prst="rect"/>
        </p:spPr>
      </p:pic>
      <p:pic>
        <p:nvPicPr>
          <p:cNvPr id="2097153" name="图片 2" descr="No20-5-23"/>
          <p:cNvPicPr>
            <a:picLocks noChangeAspect="1"/>
          </p:cNvPicPr>
          <p:nvPr>
            <p:custDataLst>
              <p:tags r:id="rId3"/>
            </p:custDataLst>
          </p:nvPr>
        </p:nvPicPr>
        <p:blipFill>
          <a:blip xmlns:r="http://schemas.openxmlformats.org/officeDocument/2006/relationships" r:embed="rId4"/>
          <a:stretch>
            <a:fillRect/>
          </a:stretch>
        </p:blipFill>
        <p:spPr>
          <a:xfrm>
            <a:off x="0" y="5388868"/>
            <a:ext cx="2132952" cy="1469132"/>
          </a:xfrm>
          <a:prstGeom prst="rect"/>
        </p:spPr>
      </p:pic>
      <p:pic>
        <p:nvPicPr>
          <p:cNvPr id="2097154" name="图片 1" descr="No20-5-22"/>
          <p:cNvPicPr>
            <a:picLocks noChangeAspect="1"/>
          </p:cNvPicPr>
          <p:nvPr>
            <p:custDataLst>
              <p:tags r:id="rId5"/>
            </p:custDataLst>
          </p:nvPr>
        </p:nvPicPr>
        <p:blipFill>
          <a:blip xmlns:r="http://schemas.openxmlformats.org/officeDocument/2006/relationships" r:embed="rId6"/>
          <a:stretch>
            <a:fillRect/>
          </a:stretch>
        </p:blipFill>
        <p:spPr>
          <a:xfrm>
            <a:off x="7445375" y="0"/>
            <a:ext cx="4746625" cy="4411480"/>
          </a:xfrm>
          <a:prstGeom prst="rect"/>
        </p:spPr>
      </p:pic>
      <p:sp>
        <p:nvSpPr>
          <p:cNvPr id="1048582" name="日期占位符 3"/>
          <p:cNvSpPr>
            <a:spLocks noGrp="1"/>
          </p:cNvSpPr>
          <p:nvPr>
            <p:ph type="dt" sz="half" idx="10"/>
            <p:custDataLst>
              <p:tags r:id="rId7"/>
            </p:custDataLst>
          </p:nvPr>
        </p:nvSpPr>
        <p:spPr/>
        <p:txBody>
          <a:bodyPr/>
          <a:lstStyle>
            <a:lvl1pPr>
              <a:defRPr>
                <a:solidFill>
                  <a:schemeClr val="dk1">
                    <a:tint val="75000"/>
                    <a:lumMod val="85000"/>
                    <a:lumOff val="15000"/>
                  </a:schemeClr>
                </a:solidFill>
                <a:latin typeface="Arial" panose="020B0604020202020204" pitchFamily="34" charset="0"/>
                <a:ea typeface="汉仪中黑 简" panose="00020600040101010101" charset="-122"/>
              </a:defRPr>
            </a:lvl1pPr>
          </a:lstStyle>
          <a:p>
            <a:fld id="{760FBDFE-C587-4B4C-A407-44438C67B59E}" type="datetimeFigureOut">
              <a:rPr altLang="en-US" lang="zh-CN" smtClean="0"/>
            </a:fld>
            <a:endParaRPr altLang="en-US" lang="zh-CN"/>
          </a:p>
        </p:txBody>
      </p:sp>
      <p:sp>
        <p:nvSpPr>
          <p:cNvPr id="1048583" name="页脚占位符 4"/>
          <p:cNvSpPr>
            <a:spLocks noGrp="1"/>
          </p:cNvSpPr>
          <p:nvPr>
            <p:ph type="ftr" sz="quarter" idx="11"/>
            <p:custDataLst>
              <p:tags r:id="rId8"/>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endParaRPr altLang="en-US" lang="zh-CN"/>
          </a:p>
        </p:txBody>
      </p:sp>
      <p:sp>
        <p:nvSpPr>
          <p:cNvPr id="1048584" name="灯片编号占位符 5"/>
          <p:cNvSpPr>
            <a:spLocks noGrp="1"/>
          </p:cNvSpPr>
          <p:nvPr>
            <p:ph type="sldNum" sz="quarter" idx="12"/>
            <p:custDataLst>
              <p:tags r:id="rId9"/>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fld id="{49AE70B2-8BF9-45C0-BB95-33D1B9D3A854}" type="slidenum">
              <a:rPr altLang="en-US" lang="zh-CN" smtClean="0"/>
            </a:fld>
            <a:endParaRPr altLang="en-US" lang="zh-CN"/>
          </a:p>
        </p:txBody>
      </p:sp>
      <p:sp>
        <p:nvSpPr>
          <p:cNvPr id="1048585" name="标题 2"/>
          <p:cNvSpPr>
            <a:spLocks noChangeArrowheads="1"/>
          </p:cNvSpPr>
          <p:nvPr>
            <p:ph type="ctrTitle" idx="1" hasCustomPrompt="1"/>
            <p:custDataLst>
              <p:tags r:id="rId10"/>
            </p:custDataLst>
          </p:nvPr>
        </p:nvSpPr>
        <p:spPr>
          <a:xfrm>
            <a:off x="1798955" y="1590675"/>
            <a:ext cx="5339080" cy="1291590"/>
          </a:xfrm>
          <a:noFill/>
          <a:ln>
            <a:noFill/>
          </a:ln>
        </p:spPr>
        <p:txBody>
          <a:bodyPr anchor="t" anchorCtr="0" bIns="38100" lIns="101600" rIns="76200" rtlCol="0" tIns="38100" vert="horz" wrap="square">
            <a:normAutofit/>
          </a:bodyPr>
          <a:lstStyle>
            <a:lvl1pPr algn="r" defTabSz="914400" eaLnBrk="1" fontAlgn="auto" hangingPunct="1" latinLnBrk="0" lvl="0" marL="0" marR="0" rtl="0">
              <a:lnSpc>
                <a:spcPct val="100000"/>
              </a:lnSpc>
              <a:spcBef>
                <a:spcPts val="0"/>
              </a:spcBef>
              <a:spcAft>
                <a:spcPts val="0"/>
              </a:spcAft>
              <a:buClrTx/>
              <a:buSzTx/>
              <a:buFontTx/>
              <a:buNone/>
              <a:defRPr altLang="en-US" baseline="0" b="0" cap="none" dirty="0" sz="7200" i="0" kern="0" kumimoji="0" lang="zh-CN" noProof="0" normalizeH="0" spc="0" strike="noStrike" u="none">
                <a:ln>
                  <a:noFill/>
                </a:ln>
                <a:solidFill>
                  <a:schemeClr val="accent1"/>
                </a:solidFill>
                <a:effectLst/>
                <a:uLnTx/>
                <a:uFillTx/>
                <a:latin typeface="Arial" panose="020B0604020202020204" pitchFamily="34" charset="0"/>
                <a:ea typeface="汉仪大黑简" panose="02010600000101010101" charset="-122"/>
                <a:cs typeface="+mn-cs"/>
              </a:defRPr>
            </a:lvl1pPr>
          </a:lstStyle>
          <a:p>
            <a:pPr lvl="0"/>
            <a:r>
              <a:rPr>
                <a:sym typeface="+mn-ea"/>
              </a:rPr>
              <a:t>编辑标题</a:t>
            </a:r>
            <a:endParaRPr>
              <a:sym typeface="+mn-ea"/>
            </a:endParaRPr>
          </a:p>
        </p:txBody>
      </p:sp>
      <p:sp>
        <p:nvSpPr>
          <p:cNvPr id="1048586" name="文本占位符 5"/>
          <p:cNvSpPr/>
          <p:nvPr>
            <p:ph type="body" idx="2" hasCustomPrompt="1"/>
            <p:custDataLst>
              <p:tags r:id="rId11"/>
            </p:custDataLst>
          </p:nvPr>
        </p:nvSpPr>
        <p:spPr>
          <a:xfrm>
            <a:off x="1248410" y="2976245"/>
            <a:ext cx="5889625" cy="1442256"/>
          </a:xfrm>
          <a:noFill/>
          <a:ln w="9525">
            <a:noFill/>
          </a:ln>
        </p:spPr>
        <p:txBody>
          <a:bodyPr bIns="0" lIns="101600" rIns="82550" rtlCol="0" tIns="0" vert="horz" wrap="square">
            <a:normAutofit/>
          </a:bodyPr>
          <a:lstStyle>
            <a:lvl1pPr algn="r" defTabSz="914400" eaLnBrk="1" fontAlgn="auto" hangingPunct="1" indent="-228600" latinLnBrk="0" lvl="0" marL="0" marR="0" rtl="0">
              <a:lnSpc>
                <a:spcPct val="150000"/>
              </a:lnSpc>
              <a:spcBef>
                <a:spcPts val="0"/>
              </a:spcBef>
              <a:spcAft>
                <a:spcPts val="0"/>
              </a:spcAft>
              <a:buClrTx/>
              <a:buSzTx/>
              <a:buFontTx/>
              <a:buNone/>
              <a:defRPr altLang="en-US" baseline="0" b="0" cap="none" sz="1600" i="0" kern="0" kumimoji="0" lang="zh-CN" noProof="1" normalizeH="0" spc="0" strike="noStrike" u="none">
                <a:ln>
                  <a:noFill/>
                </a:ln>
                <a:solidFill>
                  <a:schemeClr val="accent1"/>
                </a:solidFill>
                <a:effectLst/>
                <a:uLnTx/>
                <a:uFillTx/>
                <a:latin typeface="Arial" panose="020B0604020202020204" pitchFamily="34" charset="0"/>
                <a:ea typeface="汉仪中黑 简" panose="00020600040101010101" charset="-122"/>
                <a:cs typeface="汉仪中黑 简" panose="00020600040101010101" charset="-122"/>
                <a:sym typeface="Arial" panose="020B0604020202020204" pitchFamily="34" charset="0"/>
              </a:defRPr>
            </a:lvl1pPr>
            <a:lvl2pPr algn="l" defTabSz="914400" eaLnBrk="1" fontAlgn="auto" hangingPunct="1" indent="-228600" latinLnBrk="0" marL="685800" rtl="0">
              <a:lnSpc>
                <a:spcPct val="130000"/>
              </a:lnSpc>
              <a:spcBef>
                <a:spcPts val="0"/>
              </a:spcBef>
              <a:spcAft>
                <a:spcPts val="1000"/>
              </a:spcAft>
              <a:buFont typeface="Arial" panose="020B0604020202020204" pitchFamily="34" charset="0"/>
              <a:buChar char="•"/>
              <a:tabLst>
                <a:tab algn="l" pos="1609725"/>
              </a:tabLst>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2pPr>
            <a:lvl3pPr algn="l" defTabSz="914400" eaLnBrk="1" fontAlgn="auto" hangingPunct="1" indent="-228600" latinLnBrk="0" marL="1143000" rtl="0">
              <a:lnSpc>
                <a:spcPct val="130000"/>
              </a:lnSpc>
              <a:spcBef>
                <a:spcPts val="0"/>
              </a:spcBef>
              <a:spcAft>
                <a:spcPts val="1000"/>
              </a:spcAft>
              <a:buFont typeface="Arial" panose="020B0604020202020204" pitchFamily="34" charset="0"/>
              <a:buChar char="•"/>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3pPr>
            <a:lvl4pPr algn="l" defTabSz="914400" eaLnBrk="1" fontAlgn="auto" hangingPunct="1" indent="-228600" latinLnBrk="0" marL="1600200" rtl="0">
              <a:lnSpc>
                <a:spcPct val="130000"/>
              </a:lnSpc>
              <a:spcBef>
                <a:spcPts val="0"/>
              </a:spcBef>
              <a:spcAft>
                <a:spcPts val="1000"/>
              </a:spcAft>
              <a:buFont typeface="Arial" panose="020B0604020202020204" pitchFamily="34" charset="0"/>
              <a:buChar char="•"/>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4pPr>
            <a:lvl5pPr algn="l" defTabSz="914400" eaLnBrk="1" fontAlgn="auto" hangingPunct="1" indent="-228600" latinLnBrk="0" marL="2057400" rtl="0">
              <a:lnSpc>
                <a:spcPct val="130000"/>
              </a:lnSpc>
              <a:spcBef>
                <a:spcPts val="0"/>
              </a:spcBef>
              <a:spcAft>
                <a:spcPts val="1000"/>
              </a:spcAft>
              <a:buFont typeface="Arial" panose="020B0604020202020204" pitchFamily="34" charset="0"/>
              <a:buChar char="•"/>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a:sym typeface="+mn-ea"/>
              </a:rPr>
              <a:t>单击此处添加文本</a:t>
            </a:r>
            <a:endParaRPr>
              <a:sym typeface="+mn-ea"/>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type="twoObj">
  <p:cSld name="两栏内容">
    <p:spTree>
      <p:nvGrpSpPr>
        <p:cNvPr id="88" name=""/>
        <p:cNvGrpSpPr/>
        <p:nvPr/>
      </p:nvGrpSpPr>
      <p:grpSpPr>
        <a:xfrm>
          <a:off x="0" y="0"/>
          <a:ext cx="0" cy="0"/>
          <a:chOff x="0" y="0"/>
          <a:chExt cx="0" cy="0"/>
        </a:xfrm>
      </p:grpSpPr>
      <p:pic>
        <p:nvPicPr>
          <p:cNvPr id="2097173" name="图片 9" descr="No20-5_封面页背景 副本"/>
          <p:cNvPicPr>
            <a:picLocks noChangeAspect="1"/>
          </p:cNvPicPr>
          <p:nvPr>
            <p:custDataLst>
              <p:tags r:id="rId1"/>
            </p:custDataLst>
          </p:nvPr>
        </p:nvPicPr>
        <p:blipFill>
          <a:blip xmlns:r="http://schemas.openxmlformats.org/officeDocument/2006/relationships" r:embed="rId2"/>
          <a:stretch>
            <a:fillRect/>
          </a:stretch>
        </p:blipFill>
        <p:spPr>
          <a:xfrm>
            <a:off x="0" y="-318"/>
            <a:ext cx="12192000" cy="6858000"/>
          </a:xfrm>
          <a:prstGeom prst="rect"/>
        </p:spPr>
      </p:pic>
      <p:pic>
        <p:nvPicPr>
          <p:cNvPr id="2097174" name="图片 8" descr="No20-5_正文页装饰1"/>
          <p:cNvPicPr>
            <a:picLocks noChangeAspect="1"/>
          </p:cNvPicPr>
          <p:nvPr>
            <p:custDataLst>
              <p:tags r:id="rId3"/>
            </p:custDataLst>
          </p:nvPr>
        </p:nvPicPr>
        <p:blipFill>
          <a:blip xmlns:r="http://schemas.openxmlformats.org/officeDocument/2006/relationships" r:embed="rId4"/>
          <a:stretch>
            <a:fillRect/>
          </a:stretch>
        </p:blipFill>
        <p:spPr>
          <a:xfrm>
            <a:off x="2540" y="0"/>
            <a:ext cx="2200275" cy="2008561"/>
          </a:xfrm>
          <a:prstGeom prst="rect"/>
        </p:spPr>
      </p:pic>
      <p:pic>
        <p:nvPicPr>
          <p:cNvPr id="2097175" name="图片 7" descr="No20-5_正文页装饰2"/>
          <p:cNvPicPr>
            <a:picLocks noChangeAspect="1"/>
          </p:cNvPicPr>
          <p:nvPr>
            <p:custDataLst>
              <p:tags r:id="rId5"/>
            </p:custDataLst>
          </p:nvPr>
        </p:nvPicPr>
        <p:blipFill>
          <a:blip xmlns:r="http://schemas.openxmlformats.org/officeDocument/2006/relationships" r:embed="rId6"/>
          <a:stretch>
            <a:fillRect/>
          </a:stretch>
        </p:blipFill>
        <p:spPr>
          <a:xfrm>
            <a:off x="9980295" y="4863264"/>
            <a:ext cx="2214245" cy="1994724"/>
          </a:xfrm>
          <a:prstGeom prst="rect"/>
        </p:spPr>
      </p:pic>
      <p:sp>
        <p:nvSpPr>
          <p:cNvPr id="1048773" name="标题 1"/>
          <p:cNvSpPr>
            <a:spLocks noGrp="1"/>
          </p:cNvSpPr>
          <p:nvPr>
            <p:ph type="title"/>
            <p:custDataLst>
              <p:tags r:id="rId7"/>
            </p:custDataLst>
          </p:nvPr>
        </p:nvSpPr>
        <p:spPr>
          <a:xfrm>
            <a:off x="669882" y="443234"/>
            <a:ext cx="10852237" cy="441964"/>
          </a:xfrm>
        </p:spPr>
        <p:txBody>
          <a:bodyPr anchor="ctr" anchorCtr="0" bIns="46990" lIns="90170" rIns="90170" rtlCol="0" tIns="46990" vert="horz">
            <a:noAutofit/>
          </a:bodyPr>
          <a:lstStyle>
            <a:lvl1pPr algn="l" defTabSz="914400" eaLnBrk="1" fontAlgn="auto" hangingPunct="1" latinLnBrk="0" lvl="0" marL="0" marR="0" rtl="0">
              <a:lnSpc>
                <a:spcPct val="100000"/>
              </a:lnSpc>
              <a:buNone/>
              <a:defRPr altLang="en-US" baseline="0" b="1" cap="none" dirty="0" sz="2400" i="0" kern="1200" kumimoji="0" lang="zh-CN" noProof="1" normalizeH="0" spc="200" strike="noStrike" u="none">
                <a:solidFill>
                  <a:schemeClr val="tx1"/>
                </a:solidFill>
                <a:latin typeface="Arial" panose="020B0604020202020204" pitchFamily="34" charset="0"/>
                <a:ea typeface="汉仪中黑 简" panose="00020600040101010101" charset="-122"/>
                <a:cs typeface="+mj-cs"/>
                <a:sym typeface="+mn-ea"/>
              </a:defRPr>
            </a:lvl1pPr>
          </a:lstStyle>
          <a:p>
            <a:pPr lvl="0"/>
            <a:r>
              <a:rPr>
                <a:sym typeface="+mn-ea"/>
              </a:rPr>
              <a:t>单击此处编辑母版标题样式</a:t>
            </a:r>
            <a:endParaRPr>
              <a:sym typeface="+mn-ea"/>
            </a:endParaRPr>
          </a:p>
        </p:txBody>
      </p:sp>
      <p:sp>
        <p:nvSpPr>
          <p:cNvPr id="1048774" name="内容占位符 2"/>
          <p:cNvSpPr>
            <a:spLocks noGrp="1"/>
          </p:cNvSpPr>
          <p:nvPr>
            <p:ph sz="half" idx="1"/>
            <p:custDataLst>
              <p:tags r:id="rId8"/>
            </p:custDataLst>
          </p:nvPr>
        </p:nvSpPr>
        <p:spPr>
          <a:xfrm>
            <a:off x="669930" y="952508"/>
            <a:ext cx="5283242" cy="5388907"/>
          </a:xfrm>
        </p:spPr>
        <p:txBody>
          <a:bodyPr bIns="46990" lIns="90170" rIns="90170" rtlCol="0" tIns="46990" vert="horz">
            <a:normAutofit/>
          </a:bodyPr>
          <a:lstStyle>
            <a:lvl1pPr algn="l" defTabSz="914400" eaLnBrk="1" fontAlgn="auto" hangingPunct="1" indent="-228600" latinLnBrk="0" lvl="0" marL="228600" marR="0" rtl="0">
              <a:lnSpc>
                <a:spcPct val="130000"/>
              </a:lnSpc>
              <a:spcBef>
                <a:spcPts val="0"/>
              </a:spcBef>
              <a:spcAft>
                <a:spcPts val="1000"/>
              </a:spcAft>
              <a:buFont typeface="Arial" panose="020B0604020202020204" pitchFamily="34" charset="0"/>
              <a:buChar char="•"/>
              <a:defRPr altLang="en-US" baseline="0" b="0" cap="none" dirty="0" sz="1600" i="0" kern="1200" kumimoji="0" lang="zh-CN" noProof="1" normalizeH="0" spc="150" strike="noStrike" u="none">
                <a:solidFill>
                  <a:schemeClr val="tx1"/>
                </a:solidFill>
                <a:latin typeface="Arial" panose="020B0604020202020204" pitchFamily="34" charset="0"/>
                <a:ea typeface="汉仪中黑 简" panose="00020600040101010101" charset="-122"/>
                <a:cs typeface="+mn-cs"/>
                <a:sym typeface="+mn-ea"/>
              </a:defRPr>
            </a:lvl1pPr>
            <a:lvl2pPr algn="l" defTabSz="914400" eaLnBrk="1" fontAlgn="auto" hangingPunct="1" indent="-228600" latinLnBrk="0" lvl="1" marL="685800" marR="0" rtl="0">
              <a:lnSpc>
                <a:spcPct val="130000"/>
              </a:lnSpc>
              <a:spcBef>
                <a:spcPts val="0"/>
              </a:spcBef>
              <a:spcAft>
                <a:spcPts val="1000"/>
              </a:spcAft>
              <a:buFont typeface="Arial" panose="020B0604020202020204" pitchFamily="34" charset="0"/>
              <a:buChar char="•"/>
              <a:tabLst>
                <a:tab algn="l" pos="1609725"/>
              </a:tabLst>
              <a:defRPr altLang="en-US" baseline="0" b="0" cap="none" dirty="0" sz="1600" i="0" kern="1200" kumimoji="0" lang="zh-CN" noProof="1" normalizeH="0" spc="150" strike="noStrike" u="none">
                <a:solidFill>
                  <a:schemeClr val="tx1"/>
                </a:solidFill>
                <a:latin typeface="Arial" panose="020B0604020202020204" pitchFamily="34" charset="0"/>
                <a:ea typeface="汉仪中黑 简" panose="00020600040101010101" charset="-122"/>
                <a:cs typeface="+mn-cs"/>
                <a:sym typeface="+mn-ea"/>
              </a:defRPr>
            </a:lvl2pPr>
            <a:lvl3pPr algn="l" defTabSz="914400" eaLnBrk="1" fontAlgn="auto" hangingPunct="1" indent="-228600" latinLnBrk="0" lvl="2" marL="1143000" marR="0" rtl="0">
              <a:lnSpc>
                <a:spcPct val="130000"/>
              </a:lnSpc>
              <a:spcBef>
                <a:spcPts val="0"/>
              </a:spcBef>
              <a:spcAft>
                <a:spcPts val="1000"/>
              </a:spcAft>
              <a:buFont typeface="Arial" panose="020B0604020202020204" pitchFamily="34" charset="0"/>
              <a:buChar char="•"/>
              <a:defRPr altLang="en-US" baseline="0" b="0" cap="none" dirty="0" sz="1600" i="0" kern="1200" kumimoji="0" lang="zh-CN" noProof="1" normalizeH="0" spc="150" strike="noStrike" u="none">
                <a:solidFill>
                  <a:schemeClr val="tx1"/>
                </a:solidFill>
                <a:latin typeface="Arial" panose="020B0604020202020204" pitchFamily="34" charset="0"/>
                <a:ea typeface="汉仪中黑 简" panose="00020600040101010101" charset="-122"/>
                <a:cs typeface="+mn-cs"/>
                <a:sym typeface="+mn-ea"/>
              </a:defRPr>
            </a:lvl3pPr>
            <a:lvl4pPr algn="l" defTabSz="914400" eaLnBrk="1" fontAlgn="auto" hangingPunct="1" indent="-228600" latinLnBrk="0" lvl="3" marL="1600200" marR="0" rtl="0">
              <a:lnSpc>
                <a:spcPct val="130000"/>
              </a:lnSpc>
              <a:spcBef>
                <a:spcPts val="0"/>
              </a:spcBef>
              <a:spcAft>
                <a:spcPts val="1000"/>
              </a:spcAft>
              <a:buFont typeface="Arial" panose="020B0604020202020204" pitchFamily="34" charset="0"/>
              <a:buChar char="•"/>
              <a:defRPr altLang="en-US" baseline="0" b="0" cap="none" dirty="0" sz="1600" i="0" kern="1200" kumimoji="0" lang="zh-CN" noProof="1" normalizeH="0" spc="150" strike="noStrike" u="none">
                <a:solidFill>
                  <a:schemeClr val="tx1"/>
                </a:solidFill>
                <a:latin typeface="Arial" panose="020B0604020202020204" pitchFamily="34" charset="0"/>
                <a:ea typeface="汉仪中黑 简" panose="00020600040101010101" charset="-122"/>
                <a:cs typeface="+mn-cs"/>
                <a:sym typeface="+mn-ea"/>
              </a:defRPr>
            </a:lvl4pPr>
            <a:lvl5pPr algn="l" defTabSz="914400" eaLnBrk="1" fontAlgn="auto" hangingPunct="1" indent="-228600" latinLnBrk="0" lvl="4" marL="2057400" marR="0" rtl="0">
              <a:lnSpc>
                <a:spcPct val="130000"/>
              </a:lnSpc>
              <a:spcBef>
                <a:spcPts val="0"/>
              </a:spcBef>
              <a:spcAft>
                <a:spcPts val="1000"/>
              </a:spcAft>
              <a:buFont typeface="Arial" panose="020B0604020202020204" pitchFamily="34" charset="0"/>
              <a:buChar char="•"/>
              <a:defRPr altLang="en-US" baseline="0" b="0" cap="none" dirty="0" sz="1600" i="0" kern="1200" kumimoji="0" lang="zh-CN" noProof="1" normalizeH="0" spc="150" strike="noStrike" u="none">
                <a:solidFill>
                  <a:schemeClr val="tx1"/>
                </a:solidFill>
                <a:latin typeface="Arial" panose="020B0604020202020204" pitchFamily="34" charset="0"/>
                <a:ea typeface="汉仪中黑 简" panose="00020600040101010101"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1048775" name="内容占位符 3"/>
          <p:cNvSpPr>
            <a:spLocks noGrp="1"/>
          </p:cNvSpPr>
          <p:nvPr>
            <p:ph sz="half" idx="2"/>
            <p:custDataLst>
              <p:tags r:id="rId9"/>
            </p:custDataLst>
          </p:nvPr>
        </p:nvSpPr>
        <p:spPr>
          <a:xfrm>
            <a:off x="6238877" y="952508"/>
            <a:ext cx="5283242" cy="5388907"/>
          </a:xfrm>
        </p:spPr>
        <p:txBody>
          <a:bodyPr bIns="46990" lIns="90170" rIns="90170" tIns="46990">
            <a:normAutofit/>
          </a:bodyPr>
          <a:lstStyle>
            <a:lvl1pPr eaLnBrk="1" fontAlgn="auto" hangingPunct="1" latinLnBrk="0">
              <a:defRPr sz="1600">
                <a:solidFill>
                  <a:schemeClr val="tx1"/>
                </a:solidFill>
                <a:latin typeface="Arial" panose="020B0604020202020204" pitchFamily="34" charset="0"/>
                <a:ea typeface="汉仪中黑 简" panose="00020600040101010101" charset="-122"/>
              </a:defRPr>
            </a:lvl1pPr>
            <a:lvl2pPr eaLnBrk="1" fontAlgn="auto" hangingPunct="1" latinLnBrk="0">
              <a:defRPr sz="1600">
                <a:solidFill>
                  <a:schemeClr val="tx1"/>
                </a:solidFill>
                <a:latin typeface="Arial" panose="020B0604020202020204" pitchFamily="34" charset="0"/>
                <a:ea typeface="汉仪中黑 简" panose="00020600040101010101" charset="-122"/>
              </a:defRPr>
            </a:lvl2pPr>
            <a:lvl3pPr eaLnBrk="1" fontAlgn="auto" hangingPunct="1" latinLnBrk="0">
              <a:defRPr sz="1600">
                <a:solidFill>
                  <a:schemeClr val="tx1"/>
                </a:solidFill>
                <a:latin typeface="Arial" panose="020B0604020202020204" pitchFamily="34" charset="0"/>
                <a:ea typeface="汉仪中黑 简" panose="00020600040101010101" charset="-122"/>
              </a:defRPr>
            </a:lvl3pPr>
            <a:lvl4pPr eaLnBrk="1" fontAlgn="auto" hangingPunct="1" latinLnBrk="0">
              <a:defRPr sz="1600">
                <a:solidFill>
                  <a:schemeClr val="tx1"/>
                </a:solidFill>
                <a:latin typeface="Arial" panose="020B0604020202020204" pitchFamily="34" charset="0"/>
                <a:ea typeface="汉仪中黑 简" panose="00020600040101010101" charset="-122"/>
              </a:defRPr>
            </a:lvl4pPr>
            <a:lvl5pPr eaLnBrk="1" fontAlgn="auto" hangingPunct="1" latinLnBrk="0">
              <a:defRPr sz="1600">
                <a:solidFill>
                  <a:schemeClr val="tx1"/>
                </a:solidFill>
                <a:latin typeface="Arial" panose="020B0604020202020204" pitchFamily="34" charset="0"/>
                <a:ea typeface="汉仪中黑 简" panose="00020600040101010101" charset="-122"/>
              </a:defRPr>
            </a:lvl5pPr>
          </a:lstStyle>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
        <p:nvSpPr>
          <p:cNvPr id="1048776" name="日期占位符 4"/>
          <p:cNvSpPr>
            <a:spLocks noGrp="1"/>
          </p:cNvSpPr>
          <p:nvPr>
            <p:ph type="dt" sz="half" idx="10"/>
            <p:custDataLst>
              <p:tags r:id="rId10"/>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fld id="{760FBDFE-C587-4B4C-A407-44438C67B59E}" type="datetimeFigureOut">
              <a:rPr altLang="en-US" lang="zh-CN" smtClean="0"/>
            </a:fld>
            <a:endParaRPr altLang="en-US" lang="zh-CN"/>
          </a:p>
        </p:txBody>
      </p:sp>
      <p:sp>
        <p:nvSpPr>
          <p:cNvPr id="1048777" name="页脚占位符 5"/>
          <p:cNvSpPr>
            <a:spLocks noGrp="1"/>
          </p:cNvSpPr>
          <p:nvPr>
            <p:ph type="ftr" sz="quarter" idx="11"/>
            <p:custDataLst>
              <p:tags r:id="rId11"/>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endParaRPr altLang="en-US" lang="zh-CN"/>
          </a:p>
        </p:txBody>
      </p:sp>
      <p:sp>
        <p:nvSpPr>
          <p:cNvPr id="1048778" name="灯片编号占位符 6"/>
          <p:cNvSpPr>
            <a:spLocks noGrp="1"/>
          </p:cNvSpPr>
          <p:nvPr>
            <p:ph type="sldNum" sz="quarter" idx="12"/>
            <p:custDataLst>
              <p:tags r:id="rId12"/>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fld id="{49AE70B2-8BF9-45C0-BB95-33D1B9D3A854}" type="slidenum">
              <a:rPr altLang="en-US" lang="zh-CN" smtClean="0"/>
            </a:fld>
            <a:endParaRPr altLang="en-US" lang="zh-CN"/>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type="twoTxTwoObj">
  <p:cSld name="比较">
    <p:spTree>
      <p:nvGrpSpPr>
        <p:cNvPr id="95" name=""/>
        <p:cNvGrpSpPr/>
        <p:nvPr/>
      </p:nvGrpSpPr>
      <p:grpSpPr>
        <a:xfrm>
          <a:off x="0" y="0"/>
          <a:ext cx="0" cy="0"/>
          <a:chOff x="0" y="0"/>
          <a:chExt cx="0" cy="0"/>
        </a:xfrm>
      </p:grpSpPr>
      <p:pic>
        <p:nvPicPr>
          <p:cNvPr id="2097194" name="图片 11" descr="No20-5_封面页背景 副本"/>
          <p:cNvPicPr>
            <a:picLocks noChangeAspect="1"/>
          </p:cNvPicPr>
          <p:nvPr>
            <p:custDataLst>
              <p:tags r:id="rId1"/>
            </p:custDataLst>
          </p:nvPr>
        </p:nvPicPr>
        <p:blipFill>
          <a:blip xmlns:r="http://schemas.openxmlformats.org/officeDocument/2006/relationships" r:embed="rId2"/>
          <a:stretch>
            <a:fillRect/>
          </a:stretch>
        </p:blipFill>
        <p:spPr>
          <a:xfrm>
            <a:off x="0" y="-318"/>
            <a:ext cx="12192000" cy="6858000"/>
          </a:xfrm>
          <a:prstGeom prst="rect"/>
        </p:spPr>
      </p:pic>
      <p:pic>
        <p:nvPicPr>
          <p:cNvPr id="2097195" name="图片 10" descr="No20-5_正文页装饰1"/>
          <p:cNvPicPr>
            <a:picLocks noChangeAspect="1"/>
          </p:cNvPicPr>
          <p:nvPr>
            <p:custDataLst>
              <p:tags r:id="rId3"/>
            </p:custDataLst>
          </p:nvPr>
        </p:nvPicPr>
        <p:blipFill>
          <a:blip xmlns:r="http://schemas.openxmlformats.org/officeDocument/2006/relationships" r:embed="rId4"/>
          <a:stretch>
            <a:fillRect/>
          </a:stretch>
        </p:blipFill>
        <p:spPr>
          <a:xfrm>
            <a:off x="2540" y="0"/>
            <a:ext cx="2200275" cy="2008561"/>
          </a:xfrm>
          <a:prstGeom prst="rect"/>
        </p:spPr>
      </p:pic>
      <p:pic>
        <p:nvPicPr>
          <p:cNvPr id="2097196" name="图片 9" descr="No20-5_正文页装饰2"/>
          <p:cNvPicPr>
            <a:picLocks noChangeAspect="1"/>
          </p:cNvPicPr>
          <p:nvPr>
            <p:custDataLst>
              <p:tags r:id="rId5"/>
            </p:custDataLst>
          </p:nvPr>
        </p:nvPicPr>
        <p:blipFill>
          <a:blip xmlns:r="http://schemas.openxmlformats.org/officeDocument/2006/relationships" r:embed="rId6"/>
          <a:stretch>
            <a:fillRect/>
          </a:stretch>
        </p:blipFill>
        <p:spPr>
          <a:xfrm>
            <a:off x="9980295" y="4863264"/>
            <a:ext cx="2214245" cy="1994724"/>
          </a:xfrm>
          <a:prstGeom prst="rect"/>
        </p:spPr>
      </p:pic>
      <p:sp>
        <p:nvSpPr>
          <p:cNvPr id="1048814" name="标题 1"/>
          <p:cNvSpPr>
            <a:spLocks noGrp="1"/>
          </p:cNvSpPr>
          <p:nvPr>
            <p:ph type="title"/>
            <p:custDataLst>
              <p:tags r:id="rId7"/>
            </p:custDataLst>
          </p:nvPr>
        </p:nvSpPr>
        <p:spPr>
          <a:xfrm>
            <a:off x="669882" y="443234"/>
            <a:ext cx="10852237" cy="441964"/>
          </a:xfrm>
        </p:spPr>
        <p:txBody>
          <a:bodyPr anchor="ctr" anchorCtr="0" bIns="46990" lIns="90170" rIns="90170" rtlCol="0" tIns="46990" vert="horz">
            <a:noAutofit/>
          </a:bodyPr>
          <a:lstStyle>
            <a:lvl1pPr algn="l" defTabSz="914400" eaLnBrk="1" fontAlgn="auto" hangingPunct="1" latinLnBrk="0" lvl="0" marL="0" marR="0" rtl="0">
              <a:lnSpc>
                <a:spcPct val="100000"/>
              </a:lnSpc>
              <a:buNone/>
              <a:defRPr altLang="en-US" baseline="0" b="1" cap="none" dirty="0" sz="2400" i="0" kern="1200" kumimoji="0" lang="zh-CN" noProof="1" normalizeH="0" spc="200" strike="noStrike" u="none">
                <a:solidFill>
                  <a:schemeClr val="tx1"/>
                </a:solidFill>
                <a:latin typeface="Arial" panose="020B0604020202020204" pitchFamily="34" charset="0"/>
                <a:ea typeface="汉仪中黑 简" panose="00020600040101010101" charset="-122"/>
                <a:cs typeface="+mj-cs"/>
                <a:sym typeface="+mn-ea"/>
              </a:defRPr>
            </a:lvl1pPr>
          </a:lstStyle>
          <a:p>
            <a:pPr lvl="0"/>
            <a:r>
              <a:rPr dirty="0">
                <a:sym typeface="+mn-ea"/>
              </a:rPr>
              <a:t>单击此处编辑母版标题样式</a:t>
            </a:r>
            <a:endParaRPr dirty="0">
              <a:sym typeface="+mn-ea"/>
            </a:endParaRPr>
          </a:p>
        </p:txBody>
      </p:sp>
      <p:sp>
        <p:nvSpPr>
          <p:cNvPr id="1048815" name="文本占位符 2"/>
          <p:cNvSpPr>
            <a:spLocks noGrp="1"/>
          </p:cNvSpPr>
          <p:nvPr>
            <p:ph type="body" idx="1" hasCustomPrompt="1"/>
            <p:custDataLst>
              <p:tags r:id="rId8"/>
            </p:custDataLst>
          </p:nvPr>
        </p:nvSpPr>
        <p:spPr>
          <a:xfrm>
            <a:off x="669930" y="952508"/>
            <a:ext cx="5283242" cy="381003"/>
          </a:xfrm>
        </p:spPr>
        <p:txBody>
          <a:bodyPr anchor="ctr" anchorCtr="0" bIns="46990" lIns="90170" rIns="90170" tIns="46990">
            <a:noAutofit/>
          </a:bodyPr>
          <a:lstStyle>
            <a:lvl1pPr eaLnBrk="1" fontAlgn="auto" hangingPunct="1" indent="0" latinLnBrk="0" marL="0">
              <a:lnSpc>
                <a:spcPct val="100000"/>
              </a:lnSpc>
              <a:spcAft>
                <a:spcPts val="0"/>
              </a:spcAft>
              <a:buNone/>
              <a:defRPr baseline="0" b="0" cap="none" sz="2000" kern="1200" normalizeH="0" spc="200" strike="noStrike" u="none">
                <a:solidFill>
                  <a:schemeClr val="tx1"/>
                </a:solidFill>
                <a:latin typeface="Arial" panose="020B0604020202020204" pitchFamily="34" charset="0"/>
                <a:ea typeface="汉仪中黑 简" panose="00020600040101010101" charset="-122"/>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en-US" dirty="0" lang="zh-CN"/>
              <a:t>单击此处编辑文本</a:t>
            </a:r>
            <a:endParaRPr altLang="en-US" dirty="0" lang="zh-CN"/>
          </a:p>
        </p:txBody>
      </p:sp>
      <p:sp>
        <p:nvSpPr>
          <p:cNvPr id="1048816" name="内容占位符 3"/>
          <p:cNvSpPr>
            <a:spLocks noGrp="1"/>
          </p:cNvSpPr>
          <p:nvPr>
            <p:ph sz="half" idx="2"/>
            <p:custDataLst>
              <p:tags r:id="rId9"/>
            </p:custDataLst>
          </p:nvPr>
        </p:nvSpPr>
        <p:spPr>
          <a:xfrm>
            <a:off x="669925" y="1406525"/>
            <a:ext cx="5283200" cy="4934752"/>
          </a:xfrm>
        </p:spPr>
        <p:txBody>
          <a:bodyPr bIns="46990" lIns="90170" rIns="90170" rtlCol="0" tIns="46990" vert="horz">
            <a:normAutofit/>
          </a:bodyPr>
          <a:lstStyle>
            <a:lvl1pPr algn="l" defTabSz="914400" eaLnBrk="1" fontAlgn="auto" hangingPunct="1" indent="-228600" latinLnBrk="0" lvl="0" marL="228600" marR="0" rtl="0">
              <a:lnSpc>
                <a:spcPct val="130000"/>
              </a:lnSpc>
              <a:spcBef>
                <a:spcPts val="0"/>
              </a:spcBef>
              <a:spcAft>
                <a:spcPts val="1000"/>
              </a:spcAft>
              <a:buFont typeface="Arial" panose="020B0604020202020204" pitchFamily="34" charset="0"/>
              <a:buChar char="•"/>
              <a:defRPr altLang="en-US" baseline="0" b="0" cap="none" dirty="0" sz="1600" i="0" kern="1200" kumimoji="0" lang="zh-CN" noProof="1" normalizeH="0" spc="150" strike="noStrike" u="none">
                <a:solidFill>
                  <a:schemeClr val="tx1"/>
                </a:solidFill>
                <a:latin typeface="Arial" panose="020B0604020202020204" pitchFamily="34" charset="0"/>
                <a:ea typeface="汉仪中黑 简" panose="00020600040101010101" charset="-122"/>
                <a:cs typeface="+mn-cs"/>
                <a:sym typeface="+mn-ea"/>
              </a:defRPr>
            </a:lvl1pPr>
            <a:lvl2pPr algn="l" defTabSz="914400" eaLnBrk="1" fontAlgn="auto" hangingPunct="1" indent="-228600" latinLnBrk="0" lvl="1" marL="685800" marR="0" rtl="0">
              <a:lnSpc>
                <a:spcPct val="130000"/>
              </a:lnSpc>
              <a:spcBef>
                <a:spcPts val="0"/>
              </a:spcBef>
              <a:spcAft>
                <a:spcPts val="1000"/>
              </a:spcAft>
              <a:buFont typeface="Arial" panose="020B0604020202020204" pitchFamily="34" charset="0"/>
              <a:buChar char="•"/>
              <a:tabLst>
                <a:tab algn="l" pos="1609725"/>
              </a:tabLst>
              <a:defRPr altLang="en-US" baseline="0" b="0" cap="none" dirty="0" sz="1600" i="0" kern="1200" kumimoji="0" lang="zh-CN" noProof="1" normalizeH="0" spc="150" strike="noStrike" u="none">
                <a:solidFill>
                  <a:schemeClr val="tx1"/>
                </a:solidFill>
                <a:latin typeface="Arial" panose="020B0604020202020204" pitchFamily="34" charset="0"/>
                <a:ea typeface="汉仪中黑 简" panose="00020600040101010101" charset="-122"/>
                <a:cs typeface="+mn-cs"/>
                <a:sym typeface="+mn-ea"/>
              </a:defRPr>
            </a:lvl2pPr>
            <a:lvl3pPr algn="l" defTabSz="914400" eaLnBrk="1" fontAlgn="auto" hangingPunct="1" indent="-228600" latinLnBrk="0" lvl="2" marL="1143000" marR="0" rtl="0">
              <a:lnSpc>
                <a:spcPct val="130000"/>
              </a:lnSpc>
              <a:spcBef>
                <a:spcPts val="0"/>
              </a:spcBef>
              <a:spcAft>
                <a:spcPts val="1000"/>
              </a:spcAft>
              <a:buFont typeface="Arial" panose="020B0604020202020204" pitchFamily="34" charset="0"/>
              <a:buChar char="•"/>
              <a:defRPr altLang="en-US" baseline="0" b="0" cap="none" dirty="0" sz="1600" i="0" kern="1200" kumimoji="0" lang="zh-CN" noProof="1" normalizeH="0" spc="150" strike="noStrike" u="none">
                <a:solidFill>
                  <a:schemeClr val="tx1"/>
                </a:solidFill>
                <a:latin typeface="Arial" panose="020B0604020202020204" pitchFamily="34" charset="0"/>
                <a:ea typeface="汉仪中黑 简" panose="00020600040101010101" charset="-122"/>
                <a:cs typeface="+mn-cs"/>
                <a:sym typeface="+mn-ea"/>
              </a:defRPr>
            </a:lvl3pPr>
            <a:lvl4pPr algn="l" defTabSz="914400" eaLnBrk="1" fontAlgn="auto" hangingPunct="1" indent="-228600" latinLnBrk="0" lvl="3" marL="1600200" marR="0" rtl="0">
              <a:lnSpc>
                <a:spcPct val="130000"/>
              </a:lnSpc>
              <a:spcBef>
                <a:spcPts val="0"/>
              </a:spcBef>
              <a:spcAft>
                <a:spcPts val="1000"/>
              </a:spcAft>
              <a:buFont typeface="Arial" panose="020B0604020202020204" pitchFamily="34" charset="0"/>
              <a:buChar char="•"/>
              <a:defRPr altLang="en-US" baseline="0" b="0" cap="none" dirty="0" sz="1600" i="0" kern="1200" kumimoji="0" lang="zh-CN" noProof="1" normalizeH="0" spc="150" strike="noStrike" u="none">
                <a:solidFill>
                  <a:schemeClr val="tx1"/>
                </a:solidFill>
                <a:latin typeface="Arial" panose="020B0604020202020204" pitchFamily="34" charset="0"/>
                <a:ea typeface="汉仪中黑 简" panose="00020600040101010101" charset="-122"/>
                <a:cs typeface="+mn-cs"/>
                <a:sym typeface="+mn-ea"/>
              </a:defRPr>
            </a:lvl4pPr>
            <a:lvl5pPr algn="l" defTabSz="914400" eaLnBrk="1" fontAlgn="auto" hangingPunct="1" indent="-228600" latinLnBrk="0" lvl="4" marL="2057400" marR="0" rtl="0">
              <a:lnSpc>
                <a:spcPct val="130000"/>
              </a:lnSpc>
              <a:spcBef>
                <a:spcPts val="0"/>
              </a:spcBef>
              <a:spcAft>
                <a:spcPts val="1000"/>
              </a:spcAft>
              <a:buFont typeface="Arial" panose="020B0604020202020204" pitchFamily="34" charset="0"/>
              <a:buChar char="•"/>
              <a:defRPr altLang="en-US" baseline="0" b="0" cap="none" dirty="0" sz="1600" i="0" kern="1200" kumimoji="0" lang="zh-CN" noProof="1" normalizeH="0" spc="150" strike="noStrike" u="none">
                <a:solidFill>
                  <a:schemeClr val="tx1"/>
                </a:solidFill>
                <a:latin typeface="Arial" panose="020B0604020202020204" pitchFamily="34" charset="0"/>
                <a:ea typeface="汉仪中黑 简" panose="00020600040101010101"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1048817" name="文本占位符 4"/>
          <p:cNvSpPr>
            <a:spLocks noGrp="1"/>
          </p:cNvSpPr>
          <p:nvPr>
            <p:ph type="body" sz="quarter" idx="3" hasCustomPrompt="1"/>
            <p:custDataLst>
              <p:tags r:id="rId10"/>
            </p:custDataLst>
          </p:nvPr>
        </p:nvSpPr>
        <p:spPr>
          <a:xfrm>
            <a:off x="6235750" y="952508"/>
            <a:ext cx="5283242" cy="381003"/>
          </a:xfrm>
        </p:spPr>
        <p:txBody>
          <a:bodyPr anchor="ctr" anchorCtr="0" bIns="46990" lIns="90170" rIns="90170" rtlCol="0" tIns="46990" vert="horz">
            <a:noAutofit/>
          </a:bodyPr>
          <a:lstStyle>
            <a:lvl1pPr algn="l" defTabSz="914400" eaLnBrk="1" fontAlgn="auto" hangingPunct="1" indent="0" latinLnBrk="0" lvl="0" marL="0" marR="0" rtl="0">
              <a:lnSpc>
                <a:spcPct val="100000"/>
              </a:lnSpc>
              <a:spcBef>
                <a:spcPts val="0"/>
              </a:spcBef>
              <a:spcAft>
                <a:spcPts val="0"/>
              </a:spcAft>
              <a:buFont typeface="Arial" panose="020B0604020202020204" pitchFamily="34" charset="0"/>
              <a:buNone/>
              <a:defRPr altLang="en-US" baseline="0" b="0" cap="none" dirty="0" sz="2000" i="0" kern="1200" kumimoji="0" lang="zh-CN" noProof="1" normalizeH="0" spc="200" strike="noStrike" u="none">
                <a:solidFill>
                  <a:schemeClr val="tx1"/>
                </a:solidFill>
                <a:latin typeface="Arial" panose="020B0604020202020204" pitchFamily="34" charset="0"/>
                <a:ea typeface="汉仪中黑 简" panose="00020600040101010101" charset="-122"/>
                <a:cs typeface="+mn-cs"/>
                <a:sym typeface="+mn-ea"/>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sym typeface="+mn-ea"/>
              </a:rPr>
              <a:t>单击此处编辑文本</a:t>
            </a:r>
            <a:endParaRPr>
              <a:sym typeface="+mn-ea"/>
            </a:endParaRPr>
          </a:p>
        </p:txBody>
      </p:sp>
      <p:sp>
        <p:nvSpPr>
          <p:cNvPr id="1048818" name="内容占位符 5"/>
          <p:cNvSpPr>
            <a:spLocks noGrp="1"/>
          </p:cNvSpPr>
          <p:nvPr>
            <p:ph sz="quarter" idx="4"/>
            <p:custDataLst>
              <p:tags r:id="rId11"/>
            </p:custDataLst>
          </p:nvPr>
        </p:nvSpPr>
        <p:spPr>
          <a:xfrm>
            <a:off x="6235750" y="1406525"/>
            <a:ext cx="5283242" cy="4934752"/>
          </a:xfrm>
        </p:spPr>
        <p:txBody>
          <a:bodyPr bIns="46990" lIns="90170" rIns="90170" rtlCol="0" tIns="46990" vert="horz">
            <a:normAutofit/>
          </a:bodyPr>
          <a:lstStyle>
            <a:lvl1pPr algn="l" defTabSz="914400" eaLnBrk="1" fontAlgn="auto" hangingPunct="1" indent="-228600" latinLnBrk="0" lvl="0" marL="228600" marR="0" rtl="0">
              <a:lnSpc>
                <a:spcPct val="130000"/>
              </a:lnSpc>
              <a:spcBef>
                <a:spcPts val="0"/>
              </a:spcBef>
              <a:spcAft>
                <a:spcPts val="1000"/>
              </a:spcAft>
              <a:buFont typeface="Arial" panose="020B0604020202020204" pitchFamily="34" charset="0"/>
              <a:buChar char="•"/>
              <a:defRPr altLang="en-US" baseline="0" b="0" cap="none" dirty="0" sz="1600" i="0" kern="1200" kumimoji="0" lang="zh-CN" noProof="1" normalizeH="0" spc="150" strike="noStrike" u="none">
                <a:solidFill>
                  <a:schemeClr val="tx1"/>
                </a:solidFill>
                <a:latin typeface="Arial" panose="020B0604020202020204" pitchFamily="34" charset="0"/>
                <a:ea typeface="汉仪中黑 简" panose="00020600040101010101" charset="-122"/>
                <a:cs typeface="+mn-cs"/>
                <a:sym typeface="+mn-ea"/>
              </a:defRPr>
            </a:lvl1pPr>
            <a:lvl2pPr algn="l" defTabSz="914400" eaLnBrk="1" fontAlgn="auto" hangingPunct="1" indent="-228600" latinLnBrk="0" lvl="1" marL="685800" marR="0" rtl="0">
              <a:lnSpc>
                <a:spcPct val="130000"/>
              </a:lnSpc>
              <a:spcBef>
                <a:spcPts val="0"/>
              </a:spcBef>
              <a:spcAft>
                <a:spcPts val="1000"/>
              </a:spcAft>
              <a:buFont typeface="Arial" panose="020B0604020202020204" pitchFamily="34" charset="0"/>
              <a:buChar char="•"/>
              <a:tabLst>
                <a:tab algn="l" pos="1609725"/>
              </a:tabLst>
              <a:defRPr altLang="en-US" baseline="0" b="0" cap="none" dirty="0" sz="1600" i="0" kern="1200" kumimoji="0" lang="zh-CN" noProof="1" normalizeH="0" spc="150" strike="noStrike" u="none">
                <a:solidFill>
                  <a:schemeClr val="tx1"/>
                </a:solidFill>
                <a:latin typeface="Arial" panose="020B0604020202020204" pitchFamily="34" charset="0"/>
                <a:ea typeface="汉仪中黑 简" panose="00020600040101010101" charset="-122"/>
                <a:cs typeface="+mn-cs"/>
                <a:sym typeface="+mn-ea"/>
              </a:defRPr>
            </a:lvl2pPr>
            <a:lvl3pPr algn="l" defTabSz="914400" eaLnBrk="1" fontAlgn="auto" hangingPunct="1" indent="-228600" latinLnBrk="0" lvl="2" marL="1143000" marR="0" rtl="0">
              <a:lnSpc>
                <a:spcPct val="130000"/>
              </a:lnSpc>
              <a:spcBef>
                <a:spcPts val="0"/>
              </a:spcBef>
              <a:spcAft>
                <a:spcPts val="1000"/>
              </a:spcAft>
              <a:buFont typeface="Arial" panose="020B0604020202020204" pitchFamily="34" charset="0"/>
              <a:buChar char="•"/>
              <a:defRPr altLang="en-US" baseline="0" b="0" cap="none" dirty="0" sz="1600" i="0" kern="1200" kumimoji="0" lang="zh-CN" noProof="1" normalizeH="0" spc="150" strike="noStrike" u="none">
                <a:solidFill>
                  <a:schemeClr val="tx1"/>
                </a:solidFill>
                <a:latin typeface="Arial" panose="020B0604020202020204" pitchFamily="34" charset="0"/>
                <a:ea typeface="汉仪中黑 简" panose="00020600040101010101" charset="-122"/>
                <a:cs typeface="+mn-cs"/>
                <a:sym typeface="+mn-ea"/>
              </a:defRPr>
            </a:lvl3pPr>
            <a:lvl4pPr algn="l" defTabSz="914400" eaLnBrk="1" fontAlgn="auto" hangingPunct="1" indent="-228600" latinLnBrk="0" lvl="3" marL="1600200" marR="0" rtl="0">
              <a:lnSpc>
                <a:spcPct val="130000"/>
              </a:lnSpc>
              <a:spcBef>
                <a:spcPts val="0"/>
              </a:spcBef>
              <a:spcAft>
                <a:spcPts val="1000"/>
              </a:spcAft>
              <a:buFont typeface="Arial" panose="020B0604020202020204" pitchFamily="34" charset="0"/>
              <a:buChar char="•"/>
              <a:defRPr altLang="en-US" baseline="0" b="0" cap="none" dirty="0" sz="1600" i="0" kern="1200" kumimoji="0" lang="zh-CN" noProof="1" normalizeH="0" spc="150" strike="noStrike" u="none">
                <a:solidFill>
                  <a:schemeClr val="tx1"/>
                </a:solidFill>
                <a:latin typeface="Arial" panose="020B0604020202020204" pitchFamily="34" charset="0"/>
                <a:ea typeface="汉仪中黑 简" panose="00020600040101010101" charset="-122"/>
                <a:cs typeface="+mn-cs"/>
                <a:sym typeface="+mn-ea"/>
              </a:defRPr>
            </a:lvl4pPr>
            <a:lvl5pPr algn="l" defTabSz="914400" eaLnBrk="1" fontAlgn="auto" hangingPunct="1" indent="-228600" latinLnBrk="0" lvl="4" marL="2057400" marR="0" rtl="0">
              <a:lnSpc>
                <a:spcPct val="130000"/>
              </a:lnSpc>
              <a:spcBef>
                <a:spcPts val="0"/>
              </a:spcBef>
              <a:spcAft>
                <a:spcPts val="1000"/>
              </a:spcAft>
              <a:buFont typeface="Arial" panose="020B0604020202020204" pitchFamily="34" charset="0"/>
              <a:buChar char="•"/>
              <a:defRPr altLang="en-US" baseline="0" b="0" cap="none" dirty="0" sz="1600" i="0" kern="1200" kumimoji="0" lang="zh-CN" noProof="1" normalizeH="0" spc="150" strike="noStrike" u="none">
                <a:solidFill>
                  <a:schemeClr val="tx1"/>
                </a:solidFill>
                <a:latin typeface="Arial" panose="020B0604020202020204" pitchFamily="34" charset="0"/>
                <a:ea typeface="汉仪中黑 简" panose="00020600040101010101"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1048819" name="日期占位符 6"/>
          <p:cNvSpPr>
            <a:spLocks noGrp="1"/>
          </p:cNvSpPr>
          <p:nvPr>
            <p:ph type="dt" sz="half" idx="10"/>
            <p:custDataLst>
              <p:tags r:id="rId12"/>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fld id="{760FBDFE-C587-4B4C-A407-44438C67B59E}" type="datetimeFigureOut">
              <a:rPr altLang="en-US" lang="zh-CN" smtClean="0"/>
            </a:fld>
            <a:endParaRPr altLang="en-US" lang="zh-CN"/>
          </a:p>
        </p:txBody>
      </p:sp>
      <p:sp>
        <p:nvSpPr>
          <p:cNvPr id="1048820" name="页脚占位符 7"/>
          <p:cNvSpPr>
            <a:spLocks noGrp="1"/>
          </p:cNvSpPr>
          <p:nvPr>
            <p:ph type="ftr" sz="quarter" idx="11"/>
            <p:custDataLst>
              <p:tags r:id="rId13"/>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endParaRPr altLang="en-US" lang="zh-CN"/>
          </a:p>
        </p:txBody>
      </p:sp>
      <p:sp>
        <p:nvSpPr>
          <p:cNvPr id="1048821" name="灯片编号占位符 8"/>
          <p:cNvSpPr>
            <a:spLocks noGrp="1"/>
          </p:cNvSpPr>
          <p:nvPr>
            <p:ph type="sldNum" sz="quarter" idx="12"/>
            <p:custDataLst>
              <p:tags r:id="rId14"/>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fld id="{49AE70B2-8BF9-45C0-BB95-33D1B9D3A854}" type="slidenum">
              <a:rPr altLang="en-US" lang="zh-CN" smtClean="0"/>
            </a:fld>
            <a:endParaRPr altLang="en-US" lang="zh-CN"/>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type="titleOnly">
  <p:cSld name="仅标题">
    <p:spTree>
      <p:nvGrpSpPr>
        <p:cNvPr id="89" name=""/>
        <p:cNvGrpSpPr/>
        <p:nvPr/>
      </p:nvGrpSpPr>
      <p:grpSpPr>
        <a:xfrm>
          <a:off x="0" y="0"/>
          <a:ext cx="0" cy="0"/>
          <a:chOff x="0" y="0"/>
          <a:chExt cx="0" cy="0"/>
        </a:xfrm>
      </p:grpSpPr>
      <p:pic>
        <p:nvPicPr>
          <p:cNvPr id="2097176" name="图片 6" descr="No20-5_封面页背景 副本"/>
          <p:cNvPicPr>
            <a:picLocks noChangeAspect="1"/>
          </p:cNvPicPr>
          <p:nvPr>
            <p:custDataLst>
              <p:tags r:id="rId1"/>
            </p:custDataLst>
          </p:nvPr>
        </p:nvPicPr>
        <p:blipFill>
          <a:blip xmlns:r="http://schemas.openxmlformats.org/officeDocument/2006/relationships" r:embed="rId2"/>
          <a:stretch>
            <a:fillRect/>
          </a:stretch>
        </p:blipFill>
        <p:spPr>
          <a:xfrm>
            <a:off x="0" y="-635"/>
            <a:ext cx="12192000" cy="6858318"/>
          </a:xfrm>
          <a:prstGeom prst="rect"/>
        </p:spPr>
      </p:pic>
      <p:pic>
        <p:nvPicPr>
          <p:cNvPr id="2097177" name="图片 5" descr="No20-5_目录页装饰"/>
          <p:cNvPicPr>
            <a:picLocks noChangeAspect="1"/>
          </p:cNvPicPr>
          <p:nvPr>
            <p:custDataLst>
              <p:tags r:id="rId3"/>
            </p:custDataLst>
          </p:nvPr>
        </p:nvPicPr>
        <p:blipFill>
          <a:blip xmlns:r="http://schemas.openxmlformats.org/officeDocument/2006/relationships" r:embed="rId4"/>
          <a:stretch>
            <a:fillRect/>
          </a:stretch>
        </p:blipFill>
        <p:spPr>
          <a:xfrm>
            <a:off x="0" y="1455"/>
            <a:ext cx="3683635" cy="6854455"/>
          </a:xfrm>
          <a:prstGeom prst="rect"/>
        </p:spPr>
      </p:pic>
      <p:pic>
        <p:nvPicPr>
          <p:cNvPr id="2097178" name="图片 7" descr="No20-5_目录页装饰3"/>
          <p:cNvPicPr>
            <a:picLocks noChangeAspect="1"/>
          </p:cNvPicPr>
          <p:nvPr>
            <p:custDataLst>
              <p:tags r:id="rId5"/>
            </p:custDataLst>
          </p:nvPr>
        </p:nvPicPr>
        <p:blipFill>
          <a:blip xmlns:r="http://schemas.openxmlformats.org/officeDocument/2006/relationships" r:embed="rId6"/>
          <a:stretch>
            <a:fillRect/>
          </a:stretch>
        </p:blipFill>
        <p:spPr>
          <a:xfrm>
            <a:off x="11430942" y="5816600"/>
            <a:ext cx="773758" cy="1054087"/>
          </a:xfrm>
          <a:prstGeom prst="rect"/>
        </p:spPr>
      </p:pic>
      <p:pic>
        <p:nvPicPr>
          <p:cNvPr id="2097179" name="图片 8" descr="No20-5_目录页装饰2"/>
          <p:cNvPicPr>
            <a:picLocks noChangeAspect="1"/>
          </p:cNvPicPr>
          <p:nvPr>
            <p:custDataLst>
              <p:tags r:id="rId7"/>
            </p:custDataLst>
          </p:nvPr>
        </p:nvPicPr>
        <p:blipFill>
          <a:blip xmlns:r="http://schemas.openxmlformats.org/officeDocument/2006/relationships" r:embed="rId8"/>
          <a:stretch>
            <a:fillRect/>
          </a:stretch>
        </p:blipFill>
        <p:spPr>
          <a:xfrm>
            <a:off x="2616200" y="626745"/>
            <a:ext cx="2185094" cy="2456802"/>
          </a:xfrm>
          <a:prstGeom prst="rect"/>
        </p:spPr>
      </p:pic>
      <p:sp>
        <p:nvSpPr>
          <p:cNvPr id="1048779" name="标题 1"/>
          <p:cNvSpPr>
            <a:spLocks noGrp="1"/>
          </p:cNvSpPr>
          <p:nvPr>
            <p:ph type="title"/>
            <p:custDataLst>
              <p:tags r:id="rId9"/>
            </p:custDataLst>
          </p:nvPr>
        </p:nvSpPr>
        <p:spPr/>
        <p:txBody>
          <a:bodyPr anchor="ctr" anchorCtr="0" bIns="46990" lIns="90170" rIns="90170" rtlCol="0" tIns="46990" vert="horz">
            <a:noAutofit/>
          </a:bodyPr>
          <a:lstStyle>
            <a:lvl1pPr algn="l" defTabSz="914400" eaLnBrk="1" fontAlgn="auto" hangingPunct="1" latinLnBrk="0" lvl="0" marL="0" marR="0" rtl="0">
              <a:lnSpc>
                <a:spcPct val="100000"/>
              </a:lnSpc>
              <a:buNone/>
              <a:defRPr altLang="en-US" baseline="0" b="1" cap="none" dirty="0" sz="2400" i="0" kern="1200" kumimoji="0" lang="zh-CN" noProof="1" normalizeH="0" spc="200" strike="noStrike" u="none">
                <a:solidFill>
                  <a:schemeClr val="tx1"/>
                </a:solidFill>
                <a:latin typeface="Arial" panose="020B0604020202020204" pitchFamily="34" charset="0"/>
                <a:ea typeface="汉仪中黑 简" panose="00020600040101010101" charset="-122"/>
                <a:cs typeface="+mj-cs"/>
                <a:sym typeface="+mn-ea"/>
              </a:defRPr>
            </a:lvl1pPr>
          </a:lstStyle>
          <a:p>
            <a:pPr lvl="0"/>
            <a:r>
              <a:rPr>
                <a:sym typeface="+mn-ea"/>
              </a:rPr>
              <a:t>单击此处编辑母版标题样式</a:t>
            </a:r>
            <a:endParaRPr>
              <a:sym typeface="+mn-ea"/>
            </a:endParaRPr>
          </a:p>
        </p:txBody>
      </p:sp>
      <p:sp>
        <p:nvSpPr>
          <p:cNvPr id="1048780" name="日期占位符 2"/>
          <p:cNvSpPr>
            <a:spLocks noGrp="1"/>
          </p:cNvSpPr>
          <p:nvPr>
            <p:ph type="dt" sz="half" idx="10"/>
            <p:custDataLst>
              <p:tags r:id="rId10"/>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fld id="{760FBDFE-C587-4B4C-A407-44438C67B59E}" type="datetimeFigureOut">
              <a:rPr altLang="en-US" lang="zh-CN" smtClean="0"/>
            </a:fld>
            <a:endParaRPr altLang="en-US" lang="zh-CN"/>
          </a:p>
        </p:txBody>
      </p:sp>
      <p:sp>
        <p:nvSpPr>
          <p:cNvPr id="1048781" name="页脚占位符 3"/>
          <p:cNvSpPr>
            <a:spLocks noGrp="1"/>
          </p:cNvSpPr>
          <p:nvPr>
            <p:ph type="ftr" sz="quarter" idx="11"/>
            <p:custDataLst>
              <p:tags r:id="rId11"/>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endParaRPr altLang="en-US" lang="zh-CN"/>
          </a:p>
        </p:txBody>
      </p:sp>
      <p:sp>
        <p:nvSpPr>
          <p:cNvPr id="1048782" name="灯片编号占位符 4"/>
          <p:cNvSpPr>
            <a:spLocks noGrp="1"/>
          </p:cNvSpPr>
          <p:nvPr>
            <p:ph type="sldNum" sz="quarter" idx="12"/>
            <p:custDataLst>
              <p:tags r:id="rId12"/>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fld id="{49AE70B2-8BF9-45C0-BB95-33D1B9D3A854}" type="slidenum">
              <a:rPr altLang="en-US" lang="zh-CN" smtClean="0"/>
            </a:fld>
            <a:endParaRPr altLang="en-US" lang="zh-CN"/>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type="blank">
  <p:cSld name="空白">
    <p:spTree>
      <p:nvGrpSpPr>
        <p:cNvPr id="98" name=""/>
        <p:cNvGrpSpPr/>
        <p:nvPr/>
      </p:nvGrpSpPr>
      <p:grpSpPr>
        <a:xfrm>
          <a:off x="0" y="0"/>
          <a:ext cx="0" cy="0"/>
          <a:chOff x="0" y="0"/>
          <a:chExt cx="0" cy="0"/>
        </a:xfrm>
      </p:grpSpPr>
      <p:sp>
        <p:nvSpPr>
          <p:cNvPr id="1048835" name="日期占位符 1"/>
          <p:cNvSpPr>
            <a:spLocks noGrp="1"/>
          </p:cNvSpPr>
          <p:nvPr>
            <p:ph type="dt" sz="half" idx="10"/>
            <p:custDataLst>
              <p:tags r:id="rId1"/>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fld id="{760FBDFE-C587-4B4C-A407-44438C67B59E}" type="datetimeFigureOut">
              <a:rPr altLang="en-US" lang="zh-CN" smtClean="0"/>
            </a:fld>
            <a:endParaRPr altLang="en-US" lang="zh-CN"/>
          </a:p>
        </p:txBody>
      </p:sp>
      <p:sp>
        <p:nvSpPr>
          <p:cNvPr id="1048836" name="页脚占位符 2"/>
          <p:cNvSpPr>
            <a:spLocks noGrp="1"/>
          </p:cNvSpPr>
          <p:nvPr>
            <p:ph type="ftr" sz="quarter" idx="11"/>
            <p:custDataLst>
              <p:tags r:id="rId2"/>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endParaRPr altLang="en-US" lang="zh-CN"/>
          </a:p>
        </p:txBody>
      </p:sp>
      <p:sp>
        <p:nvSpPr>
          <p:cNvPr id="1048837" name="灯片编号占位符 3"/>
          <p:cNvSpPr>
            <a:spLocks noGrp="1"/>
          </p:cNvSpPr>
          <p:nvPr>
            <p:ph type="sldNum" sz="quarter" idx="12"/>
            <p:custDataLst>
              <p:tags r:id="rId3"/>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fld id="{49AE70B2-8BF9-45C0-BB95-33D1B9D3A854}" type="slidenum">
              <a:rPr altLang="en-US" lang="zh-CN" smtClean="0"/>
            </a:fld>
            <a:endParaRPr altLang="en-US" 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77" name=""/>
        <p:cNvGrpSpPr/>
        <p:nvPr/>
      </p:nvGrpSpPr>
      <p:grpSpPr>
        <a:xfrm>
          <a:off x="0" y="0"/>
          <a:ext cx="0" cy="0"/>
          <a:chOff x="0" y="0"/>
          <a:chExt cx="0" cy="0"/>
        </a:xfrm>
      </p:grpSpPr>
      <p:sp>
        <p:nvSpPr>
          <p:cNvPr id="1048710" name="Title 1"/>
          <p:cNvSpPr>
            <a:spLocks noGrp="1"/>
          </p:cNvSpPr>
          <p:nvPr>
            <p:ph type="title"/>
          </p:nvPr>
        </p:nvSpPr>
        <p:spPr>
          <a:xfrm>
            <a:off x="623888" y="1709739"/>
            <a:ext cx="7886700" cy="2852737"/>
          </a:xfrm>
        </p:spPr>
        <p:txBody>
          <a:bodyPr anchor="b"/>
          <a:lstStyle>
            <a:lvl1pPr>
              <a:defRPr sz="6000"/>
            </a:lvl1pPr>
          </a:lstStyle>
          <a:p>
            <a:r>
              <a:rPr altLang="zh-CN" lang="en-US" smtClean="0"/>
              <a:t>Click to edit Master title style</a:t>
            </a:r>
            <a:endParaRPr dirty="0" lang="en-US"/>
          </a:p>
        </p:txBody>
      </p:sp>
      <p:sp>
        <p:nvSpPr>
          <p:cNvPr id="1048711" name="Text Placeholder 2"/>
          <p:cNvSpPr>
            <a:spLocks noGrp="1"/>
          </p:cNvSpPr>
          <p:nvPr>
            <p:ph type="body" idx="1"/>
          </p:nvPr>
        </p:nvSpPr>
        <p:spPr>
          <a:xfrm>
            <a:off x="623888" y="4589464"/>
            <a:ext cx="7886700" cy="1500187"/>
          </a:xfrm>
        </p:spPr>
        <p:txBody>
          <a:bodyPr/>
          <a:lstStyle>
            <a:lvl1pPr indent="0" marL="0">
              <a:buNone/>
              <a:defRPr sz="2400">
                <a:solidFill>
                  <a:schemeClr val="tx1"/>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altLang="zh-CN" lang="en-US" smtClean="0"/>
              <a:t>Click to edit Master text styles</a:t>
            </a:r>
          </a:p>
        </p:txBody>
      </p:sp>
      <p:sp>
        <p:nvSpPr>
          <p:cNvPr id="1048712"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713" name="Footer Placeholder 4"/>
          <p:cNvSpPr>
            <a:spLocks noGrp="1"/>
          </p:cNvSpPr>
          <p:nvPr>
            <p:ph type="ftr" sz="quarter" idx="11"/>
          </p:nvPr>
        </p:nvSpPr>
        <p:spPr/>
        <p:txBody>
          <a:bodyPr/>
          <a:p>
            <a:endParaRPr altLang="en-US" lang="zh-CN"/>
          </a:p>
        </p:txBody>
      </p:sp>
      <p:sp>
        <p:nvSpPr>
          <p:cNvPr id="1048714"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90" name=""/>
        <p:cNvGrpSpPr/>
        <p:nvPr/>
      </p:nvGrpSpPr>
      <p:grpSpPr>
        <a:xfrm>
          <a:off x="0" y="0"/>
          <a:ext cx="0" cy="0"/>
          <a:chOff x="0" y="0"/>
          <a:chExt cx="0" cy="0"/>
        </a:xfrm>
      </p:grpSpPr>
      <p:pic>
        <p:nvPicPr>
          <p:cNvPr id="2097180" name="图片 9" descr="No20-5_封面页背景 副本"/>
          <p:cNvPicPr>
            <a:picLocks noChangeAspect="1"/>
          </p:cNvPicPr>
          <p:nvPr>
            <p:custDataLst>
              <p:tags r:id="rId1"/>
            </p:custDataLst>
          </p:nvPr>
        </p:nvPicPr>
        <p:blipFill>
          <a:blip xmlns:r="http://schemas.openxmlformats.org/officeDocument/2006/relationships" r:embed="rId2"/>
          <a:stretch>
            <a:fillRect/>
          </a:stretch>
        </p:blipFill>
        <p:spPr>
          <a:xfrm>
            <a:off x="0" y="-318"/>
            <a:ext cx="12192000" cy="6858000"/>
          </a:xfrm>
          <a:prstGeom prst="rect"/>
        </p:spPr>
      </p:pic>
      <p:pic>
        <p:nvPicPr>
          <p:cNvPr id="2097181" name="图片 8" descr="No20-5_正文页装饰1"/>
          <p:cNvPicPr>
            <a:picLocks noChangeAspect="1"/>
          </p:cNvPicPr>
          <p:nvPr>
            <p:custDataLst>
              <p:tags r:id="rId3"/>
            </p:custDataLst>
          </p:nvPr>
        </p:nvPicPr>
        <p:blipFill>
          <a:blip xmlns:r="http://schemas.openxmlformats.org/officeDocument/2006/relationships" r:embed="rId4"/>
          <a:stretch>
            <a:fillRect/>
          </a:stretch>
        </p:blipFill>
        <p:spPr>
          <a:xfrm>
            <a:off x="2540" y="0"/>
            <a:ext cx="2200275" cy="2008561"/>
          </a:xfrm>
          <a:prstGeom prst="rect"/>
        </p:spPr>
      </p:pic>
      <p:pic>
        <p:nvPicPr>
          <p:cNvPr id="2097182" name="图片 7" descr="No20-5_正文页装饰2"/>
          <p:cNvPicPr>
            <a:picLocks noChangeAspect="1"/>
          </p:cNvPicPr>
          <p:nvPr>
            <p:custDataLst>
              <p:tags r:id="rId5"/>
            </p:custDataLst>
          </p:nvPr>
        </p:nvPicPr>
        <p:blipFill>
          <a:blip xmlns:r="http://schemas.openxmlformats.org/officeDocument/2006/relationships" r:embed="rId6"/>
          <a:stretch>
            <a:fillRect/>
          </a:stretch>
        </p:blipFill>
        <p:spPr>
          <a:xfrm>
            <a:off x="9980295" y="4863264"/>
            <a:ext cx="2214245" cy="1994724"/>
          </a:xfrm>
          <a:prstGeom prst="rect"/>
        </p:spPr>
      </p:pic>
      <p:sp>
        <p:nvSpPr>
          <p:cNvPr id="1048783" name="标题 1"/>
          <p:cNvSpPr>
            <a:spLocks noGrp="1"/>
          </p:cNvSpPr>
          <p:nvPr>
            <p:ph type="title"/>
            <p:custDataLst>
              <p:tags r:id="rId7"/>
            </p:custDataLst>
          </p:nvPr>
        </p:nvSpPr>
        <p:spPr>
          <a:xfrm>
            <a:off x="669930" y="443234"/>
            <a:ext cx="10852237" cy="441964"/>
          </a:xfrm>
        </p:spPr>
        <p:txBody>
          <a:bodyPr anchor="ctr" anchorCtr="0" bIns="46990" lIns="90170" rIns="90170" rtlCol="0" tIns="46990" vert="horz">
            <a:noAutofit/>
          </a:bodyPr>
          <a:lstStyle>
            <a:lvl1pPr algn="l" defTabSz="914400" eaLnBrk="1" fontAlgn="auto" hangingPunct="1" latinLnBrk="0" lvl="0" marL="0" marR="0" rtl="0">
              <a:lnSpc>
                <a:spcPct val="100000"/>
              </a:lnSpc>
              <a:buNone/>
              <a:defRPr altLang="en-US" baseline="0" b="1" cap="none" dirty="0" sz="2400" i="0" kern="1200" kumimoji="0" lang="zh-CN" noProof="1" normalizeH="0" spc="200" strike="noStrike" u="none">
                <a:solidFill>
                  <a:schemeClr val="tx1"/>
                </a:solidFill>
                <a:latin typeface="Arial" panose="020B0604020202020204" pitchFamily="34" charset="0"/>
                <a:ea typeface="汉仪中黑 简" panose="00020600040101010101" charset="-122"/>
                <a:cs typeface="+mj-cs"/>
                <a:sym typeface="+mn-ea"/>
              </a:defRPr>
            </a:lvl1pPr>
          </a:lstStyle>
          <a:p>
            <a:pPr lvl="0"/>
            <a:r>
              <a:rPr dirty="0">
                <a:sym typeface="+mn-ea"/>
              </a:rPr>
              <a:t>单击此处编辑母版标题样式</a:t>
            </a:r>
            <a:endParaRPr dirty="0">
              <a:sym typeface="+mn-ea"/>
            </a:endParaRPr>
          </a:p>
        </p:txBody>
      </p:sp>
      <p:sp>
        <p:nvSpPr>
          <p:cNvPr id="1048784" name="图片占位符 2"/>
          <p:cNvSpPr>
            <a:spLocks noGrp="1"/>
          </p:cNvSpPr>
          <p:nvPr>
            <p:ph type="pic" idx="1"/>
            <p:custDataLst>
              <p:tags r:id="rId8"/>
            </p:custDataLst>
          </p:nvPr>
        </p:nvSpPr>
        <p:spPr>
          <a:xfrm>
            <a:off x="669930" y="952508"/>
            <a:ext cx="5283242" cy="5388907"/>
          </a:xfrm>
        </p:spPr>
        <p:txBody>
          <a:bodyPr bIns="46990" lIns="90170" rIns="90170" rtlCol="0" tIns="46990" vert="horz">
            <a:normAutofit/>
          </a:bodyPr>
          <a:lstStyle>
            <a:lvl1pPr algn="l" defTabSz="914400" eaLnBrk="1" fontAlgn="auto" hangingPunct="1" indent="0" latinLnBrk="0" lvl="0" marL="0" marR="0" rtl="0">
              <a:lnSpc>
                <a:spcPct val="130000"/>
              </a:lnSpc>
              <a:spcBef>
                <a:spcPts val="0"/>
              </a:spcBef>
              <a:spcAft>
                <a:spcPts val="1000"/>
              </a:spcAft>
              <a:buFont typeface="Arial" panose="020B0604020202020204" pitchFamily="34" charset="0"/>
              <a:buNone/>
              <a:defRPr altLang="en-US" baseline="0" b="0" cap="none" dirty="0" sz="1600" i="0" kern="1200" kumimoji="0" lang="zh-CN" noProof="1" normalizeH="0" spc="150" strike="noStrike" u="none">
                <a:solidFill>
                  <a:schemeClr val="tx1"/>
                </a:solidFill>
                <a:latin typeface="Arial" panose="020B0604020202020204" pitchFamily="34" charset="0"/>
                <a:ea typeface="汉仪中黑 简" panose="00020600040101010101" charset="-122"/>
                <a:cs typeface="+mn-cs"/>
                <a:sym typeface="+mn-ea"/>
              </a:defRPr>
            </a:lvl1pPr>
            <a:lvl2pPr algn="l" defTabSz="914400" eaLnBrk="1" fontAlgn="auto" hangingPunct="1" indent="-228600" latinLnBrk="0" lvl="1" marL="685800" marR="0" rtl="0">
              <a:lnSpc>
                <a:spcPct val="130000"/>
              </a:lnSpc>
              <a:spcBef>
                <a:spcPts val="0"/>
              </a:spcBef>
              <a:spcAft>
                <a:spcPts val="1000"/>
              </a:spcAft>
              <a:buFont typeface="Arial" panose="020B0604020202020204" pitchFamily="34" charset="0"/>
              <a:buChar char="•"/>
              <a:tabLst>
                <a:tab algn="l" pos="1609725"/>
              </a:tabLst>
              <a:defRPr altLang="en-US" baseline="0" b="0" cap="none" dirty="0" sz="1600" i="0" kern="1200" kumimoji="0" lang="zh-CN" noProof="1" normalizeH="0" spc="150" strike="noStrike" u="none">
                <a:solidFill>
                  <a:schemeClr val="tx1"/>
                </a:solidFill>
                <a:latin typeface="+mn-lt"/>
                <a:ea typeface="+mn-ea"/>
                <a:cs typeface="+mn-cs"/>
                <a:sym typeface="+mn-ea"/>
              </a:defRPr>
            </a:lvl2pPr>
            <a:lvl3pPr algn="l" defTabSz="914400" eaLnBrk="1" fontAlgn="auto" hangingPunct="1" indent="-228600" latinLnBrk="0" lvl="2" marL="1143000" marR="0" rtl="0">
              <a:lnSpc>
                <a:spcPct val="130000"/>
              </a:lnSpc>
              <a:spcBef>
                <a:spcPts val="0"/>
              </a:spcBef>
              <a:spcAft>
                <a:spcPts val="1000"/>
              </a:spcAft>
              <a:buFont typeface="Arial" panose="020B0604020202020204" pitchFamily="34" charset="0"/>
              <a:buChar char="•"/>
              <a:defRPr altLang="en-US" baseline="0" b="0" cap="none" dirty="0" sz="1600" i="0" kern="1200" kumimoji="0" lang="zh-CN" noProof="1" normalizeH="0" spc="150" strike="noStrike" u="none">
                <a:solidFill>
                  <a:schemeClr val="tx1"/>
                </a:solidFill>
                <a:latin typeface="+mn-lt"/>
                <a:ea typeface="+mn-ea"/>
                <a:cs typeface="+mn-cs"/>
                <a:sym typeface="+mn-ea"/>
              </a:defRPr>
            </a:lvl3pPr>
            <a:lvl4pPr algn="l" defTabSz="914400" eaLnBrk="1" fontAlgn="auto" hangingPunct="1" indent="-228600" latinLnBrk="0" lvl="3" marL="1600200" marR="0" rtl="0">
              <a:lnSpc>
                <a:spcPct val="130000"/>
              </a:lnSpc>
              <a:spcBef>
                <a:spcPts val="0"/>
              </a:spcBef>
              <a:spcAft>
                <a:spcPts val="1000"/>
              </a:spcAft>
              <a:buFont typeface="Arial" panose="020B0604020202020204" pitchFamily="34" charset="0"/>
              <a:buChar char="•"/>
              <a:defRPr altLang="en-US" baseline="0" b="0" cap="none" dirty="0" sz="1600" i="0" kern="1200" kumimoji="0" lang="zh-CN" noProof="1" normalizeH="0" spc="150" strike="noStrike" u="none">
                <a:solidFill>
                  <a:schemeClr val="tx1"/>
                </a:solidFill>
                <a:latin typeface="+mn-lt"/>
                <a:ea typeface="+mn-ea"/>
                <a:cs typeface="+mn-cs"/>
                <a:sym typeface="+mn-ea"/>
              </a:defRPr>
            </a:lvl4pPr>
            <a:lvl5pPr algn="l" defTabSz="914400" eaLnBrk="1" fontAlgn="auto" hangingPunct="1" indent="-228600" latinLnBrk="0" lvl="4" marL="2057400" marR="0" rtl="0">
              <a:lnSpc>
                <a:spcPct val="130000"/>
              </a:lnSpc>
              <a:spcBef>
                <a:spcPts val="0"/>
              </a:spcBef>
              <a:spcAft>
                <a:spcPts val="1000"/>
              </a:spcAft>
              <a:buFont typeface="Arial" panose="020B0604020202020204" pitchFamily="34" charset="0"/>
              <a:buChar char="•"/>
              <a:defRPr altLang="en-US" baseline="0" b="0" cap="none" dirty="0" sz="1600" i="0" kern="1200" kumimoji="0" lang="zh-CN" noProof="1" normalizeH="0" spc="150" strike="noStrike" u="none">
                <a:solidFill>
                  <a:schemeClr val="tx1"/>
                </a:solidFill>
                <a:latin typeface="+mn-lt"/>
                <a:ea typeface="+mn-ea"/>
                <a:cs typeface="+mn-cs"/>
                <a:sym typeface="+mn-ea"/>
              </a:defRPr>
            </a:lvl5pPr>
          </a:lstStyle>
          <a:p>
            <a:pPr lvl="0"/>
            <a:endParaRPr dirty="0">
              <a:sym typeface="+mn-ea"/>
            </a:endParaRPr>
          </a:p>
        </p:txBody>
      </p:sp>
      <p:sp>
        <p:nvSpPr>
          <p:cNvPr id="1048785" name="文本占位符 3"/>
          <p:cNvSpPr>
            <a:spLocks noGrp="1"/>
          </p:cNvSpPr>
          <p:nvPr>
            <p:ph type="body" sz="half" idx="2"/>
            <p:custDataLst>
              <p:tags r:id="rId9"/>
            </p:custDataLst>
          </p:nvPr>
        </p:nvSpPr>
        <p:spPr>
          <a:xfrm>
            <a:off x="6238925" y="952508"/>
            <a:ext cx="5283242" cy="5388907"/>
          </a:xfrm>
        </p:spPr>
        <p:txBody>
          <a:bodyPr bIns="46990" lIns="90170" rIns="90170" rtlCol="0" tIns="46990" vert="horz">
            <a:normAutofit/>
          </a:bodyPr>
          <a:lstStyle>
            <a:lvl1pPr algn="l" defTabSz="914400" eaLnBrk="1" fontAlgn="auto" hangingPunct="1" indent="-228600" latinLnBrk="0" lvl="0" marL="228600" marR="0" rtl="0">
              <a:lnSpc>
                <a:spcPct val="130000"/>
              </a:lnSpc>
              <a:spcBef>
                <a:spcPts val="0"/>
              </a:spcBef>
              <a:spcAft>
                <a:spcPts val="1000"/>
              </a:spcAft>
              <a:buFont typeface="Arial" panose="020B0604020202020204" pitchFamily="34" charset="0"/>
              <a:buChar char="•"/>
              <a:defRPr altLang="en-US" baseline="0" b="0" cap="none" dirty="0" sz="1600" i="0" kern="1200" kumimoji="0" lang="zh-CN" noProof="1" normalizeH="0" spc="150" strike="noStrike" u="none">
                <a:solidFill>
                  <a:schemeClr val="tx1"/>
                </a:solidFill>
                <a:latin typeface="Arial" panose="020B0604020202020204" pitchFamily="34" charset="0"/>
                <a:ea typeface="汉仪中黑 简" panose="00020600040101010101" charset="-122"/>
                <a:cs typeface="+mn-cs"/>
                <a:sym typeface="+mn-ea"/>
              </a:defRPr>
            </a:lvl1pPr>
          </a:lstStyle>
          <a:p>
            <a:pPr lvl="0"/>
            <a:r>
              <a:rPr>
                <a:sym typeface="+mn-ea"/>
              </a:rPr>
              <a:t>单击此处编辑母版文本样式</a:t>
            </a:r>
            <a:endParaRPr>
              <a:sym typeface="+mn-ea"/>
            </a:endParaRPr>
          </a:p>
        </p:txBody>
      </p:sp>
      <p:sp>
        <p:nvSpPr>
          <p:cNvPr id="1048786" name="日期占位符 4"/>
          <p:cNvSpPr>
            <a:spLocks noGrp="1"/>
          </p:cNvSpPr>
          <p:nvPr>
            <p:ph type="dt" sz="half" idx="10"/>
            <p:custDataLst>
              <p:tags r:id="rId10"/>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fld id="{9EFD9D74-47D9-4702-A33C-335B63B48DBF}" type="datetimeFigureOut">
              <a:rPr altLang="en-US" lang="zh-CN" smtClean="0"/>
            </a:fld>
            <a:endParaRPr altLang="en-US" dirty="0" lang="zh-CN"/>
          </a:p>
        </p:txBody>
      </p:sp>
      <p:sp>
        <p:nvSpPr>
          <p:cNvPr id="1048787" name="页脚占位符 5"/>
          <p:cNvSpPr>
            <a:spLocks noGrp="1"/>
          </p:cNvSpPr>
          <p:nvPr>
            <p:ph type="ftr" sz="quarter" idx="11"/>
            <p:custDataLst>
              <p:tags r:id="rId11"/>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endParaRPr altLang="en-US" dirty="0" lang="zh-CN"/>
          </a:p>
        </p:txBody>
      </p:sp>
      <p:sp>
        <p:nvSpPr>
          <p:cNvPr id="1048788" name="灯片编号占位符 6"/>
          <p:cNvSpPr>
            <a:spLocks noGrp="1"/>
          </p:cNvSpPr>
          <p:nvPr>
            <p:ph type="sldNum" sz="quarter" idx="12"/>
            <p:custDataLst>
              <p:tags r:id="rId12"/>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fld id="{FABC47A4-756D-490B-A52F-7D9E2C9FC05F}" type="slidenum">
              <a:rPr altLang="en-US" lang="zh-CN" smtClean="0"/>
            </a:fld>
            <a:endParaRPr altLang="en-US" lang="zh-CN"/>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type="vertTitleAndTx">
  <p:cSld name="竖排标题与文本">
    <p:spTree>
      <p:nvGrpSpPr>
        <p:cNvPr id="91" name=""/>
        <p:cNvGrpSpPr/>
        <p:nvPr/>
      </p:nvGrpSpPr>
      <p:grpSpPr>
        <a:xfrm>
          <a:off x="0" y="0"/>
          <a:ext cx="0" cy="0"/>
          <a:chOff x="0" y="0"/>
          <a:chExt cx="0" cy="0"/>
        </a:xfrm>
      </p:grpSpPr>
      <p:pic>
        <p:nvPicPr>
          <p:cNvPr id="2097183" name="图片 8" descr="No20-5_封面页背景 副本"/>
          <p:cNvPicPr>
            <a:picLocks noChangeAspect="1"/>
          </p:cNvPicPr>
          <p:nvPr>
            <p:custDataLst>
              <p:tags r:id="rId1"/>
            </p:custDataLst>
          </p:nvPr>
        </p:nvPicPr>
        <p:blipFill>
          <a:blip xmlns:r="http://schemas.openxmlformats.org/officeDocument/2006/relationships" r:embed="rId2"/>
          <a:stretch>
            <a:fillRect/>
          </a:stretch>
        </p:blipFill>
        <p:spPr>
          <a:xfrm>
            <a:off x="0" y="-318"/>
            <a:ext cx="12192000" cy="6858000"/>
          </a:xfrm>
          <a:prstGeom prst="rect"/>
        </p:spPr>
      </p:pic>
      <p:pic>
        <p:nvPicPr>
          <p:cNvPr id="2097184" name="图片 7" descr="No20-5_正文页装饰1"/>
          <p:cNvPicPr>
            <a:picLocks noChangeAspect="1"/>
          </p:cNvPicPr>
          <p:nvPr>
            <p:custDataLst>
              <p:tags r:id="rId3"/>
            </p:custDataLst>
          </p:nvPr>
        </p:nvPicPr>
        <p:blipFill>
          <a:blip xmlns:r="http://schemas.openxmlformats.org/officeDocument/2006/relationships" r:embed="rId4"/>
          <a:stretch>
            <a:fillRect/>
          </a:stretch>
        </p:blipFill>
        <p:spPr>
          <a:xfrm>
            <a:off x="2540" y="0"/>
            <a:ext cx="2200275" cy="2008561"/>
          </a:xfrm>
          <a:prstGeom prst="rect"/>
        </p:spPr>
      </p:pic>
      <p:pic>
        <p:nvPicPr>
          <p:cNvPr id="2097185" name="图片 6" descr="No20-5_正文页装饰2"/>
          <p:cNvPicPr>
            <a:picLocks noChangeAspect="1"/>
          </p:cNvPicPr>
          <p:nvPr>
            <p:custDataLst>
              <p:tags r:id="rId5"/>
            </p:custDataLst>
          </p:nvPr>
        </p:nvPicPr>
        <p:blipFill>
          <a:blip xmlns:r="http://schemas.openxmlformats.org/officeDocument/2006/relationships" r:embed="rId6"/>
          <a:stretch>
            <a:fillRect/>
          </a:stretch>
        </p:blipFill>
        <p:spPr>
          <a:xfrm>
            <a:off x="9980295" y="4863264"/>
            <a:ext cx="2214245" cy="1994724"/>
          </a:xfrm>
          <a:prstGeom prst="rect"/>
        </p:spPr>
      </p:pic>
      <p:sp>
        <p:nvSpPr>
          <p:cNvPr id="1048789" name="竖排标题 1"/>
          <p:cNvSpPr>
            <a:spLocks noGrp="1"/>
          </p:cNvSpPr>
          <p:nvPr>
            <p:ph type="title" orient="vert"/>
            <p:custDataLst>
              <p:tags r:id="rId7"/>
            </p:custDataLst>
          </p:nvPr>
        </p:nvSpPr>
        <p:spPr>
          <a:xfrm>
            <a:off x="10571135" y="952508"/>
            <a:ext cx="950984" cy="5388907"/>
          </a:xfrm>
        </p:spPr>
        <p:txBody>
          <a:bodyPr anchor="ctr" anchorCtr="0" bIns="46990" lIns="90170" rIns="90170" rtlCol="0" tIns="46990" vert="eaVert">
            <a:noAutofit/>
          </a:bodyPr>
          <a:lstStyle>
            <a:lvl1pPr algn="l" defTabSz="914400" eaLnBrk="1" fontAlgn="auto" hangingPunct="1" latinLnBrk="0" lvl="0" marL="0" marR="0" rtl="0">
              <a:lnSpc>
                <a:spcPct val="100000"/>
              </a:lnSpc>
              <a:spcAft>
                <a:spcPts val="0"/>
              </a:spcAft>
              <a:buNone/>
              <a:defRPr altLang="en-US" baseline="0" b="1" cap="none" dirty="0" sz="2400" i="0" kern="1200" kumimoji="0" lang="zh-CN" noProof="1" normalizeH="0" spc="200" strike="noStrike" u="none">
                <a:solidFill>
                  <a:schemeClr val="tx1"/>
                </a:solidFill>
                <a:latin typeface="Arial" panose="020B0604020202020204" pitchFamily="34" charset="0"/>
                <a:ea typeface="汉仪中黑 简" panose="00020600040101010101" charset="-122"/>
                <a:cs typeface="+mj-cs"/>
                <a:sym typeface="+mn-ea"/>
              </a:defRPr>
            </a:lvl1pPr>
          </a:lstStyle>
          <a:p>
            <a:pPr lvl="0"/>
            <a:r>
              <a:rPr>
                <a:sym typeface="+mn-ea"/>
              </a:rPr>
              <a:t>单击此处编辑母版标题样式</a:t>
            </a:r>
            <a:endParaRPr>
              <a:sym typeface="+mn-ea"/>
            </a:endParaRPr>
          </a:p>
        </p:txBody>
      </p:sp>
      <p:sp>
        <p:nvSpPr>
          <p:cNvPr id="1048790" name="竖排文字占位符 2"/>
          <p:cNvSpPr>
            <a:spLocks noGrp="1"/>
          </p:cNvSpPr>
          <p:nvPr>
            <p:ph type="body" orient="vert" idx="1"/>
            <p:custDataLst>
              <p:tags r:id="rId8"/>
            </p:custDataLst>
          </p:nvPr>
        </p:nvSpPr>
        <p:spPr>
          <a:xfrm>
            <a:off x="669925" y="952500"/>
            <a:ext cx="9828101" cy="5388907"/>
          </a:xfrm>
        </p:spPr>
        <p:txBody>
          <a:bodyPr vert="eaVert"/>
          <a:lstStyle>
            <a:lvl1pPr eaLnBrk="1" fontAlgn="auto" hangingPunct="1" indent="0" latinLnBrk="0">
              <a:defRPr>
                <a:solidFill>
                  <a:schemeClr val="tx1"/>
                </a:solidFill>
                <a:latin typeface="Arial" panose="020B0604020202020204" pitchFamily="34" charset="0"/>
                <a:ea typeface="汉仪中黑 简" panose="00020600040101010101" charset="-122"/>
              </a:defRPr>
            </a:lvl1pPr>
            <a:lvl2pPr eaLnBrk="1" fontAlgn="auto" hangingPunct="1" indent="0" latinLnBrk="0">
              <a:defRPr>
                <a:solidFill>
                  <a:schemeClr val="tx1"/>
                </a:solidFill>
                <a:latin typeface="Arial" panose="020B0604020202020204" pitchFamily="34" charset="0"/>
                <a:ea typeface="汉仪中黑 简" panose="00020600040101010101" charset="-122"/>
              </a:defRPr>
            </a:lvl2pPr>
            <a:lvl3pPr eaLnBrk="1" fontAlgn="auto" hangingPunct="1" indent="0" latinLnBrk="0">
              <a:defRPr>
                <a:solidFill>
                  <a:schemeClr val="tx1"/>
                </a:solidFill>
                <a:latin typeface="Arial" panose="020B0604020202020204" pitchFamily="34" charset="0"/>
                <a:ea typeface="汉仪中黑 简" panose="00020600040101010101" charset="-122"/>
              </a:defRPr>
            </a:lvl3pPr>
            <a:lvl4pPr eaLnBrk="1" fontAlgn="auto" hangingPunct="1" indent="0" latinLnBrk="0">
              <a:defRPr>
                <a:solidFill>
                  <a:schemeClr val="tx1"/>
                </a:solidFill>
                <a:latin typeface="Arial" panose="020B0604020202020204" pitchFamily="34" charset="0"/>
                <a:ea typeface="汉仪中黑 简" panose="00020600040101010101" charset="-122"/>
              </a:defRPr>
            </a:lvl4pPr>
            <a:lvl5pPr eaLnBrk="1" fontAlgn="auto" hangingPunct="1" indent="0" latinLnBrk="0">
              <a:defRPr>
                <a:solidFill>
                  <a:schemeClr val="tx1"/>
                </a:solidFill>
                <a:latin typeface="Arial" panose="020B0604020202020204" pitchFamily="34" charset="0"/>
                <a:ea typeface="汉仪中黑 简" panose="00020600040101010101" charset="-122"/>
              </a:defRPr>
            </a:lvl5pPr>
          </a:lstStyle>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
        <p:nvSpPr>
          <p:cNvPr id="1048791" name="日期占位符 3"/>
          <p:cNvSpPr>
            <a:spLocks noGrp="1"/>
          </p:cNvSpPr>
          <p:nvPr>
            <p:ph type="dt" sz="half" idx="10"/>
            <p:custDataLst>
              <p:tags r:id="rId9"/>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fld id="{760FBDFE-C587-4B4C-A407-44438C67B59E}" type="datetimeFigureOut">
              <a:rPr altLang="en-US" lang="zh-CN" smtClean="0"/>
            </a:fld>
            <a:endParaRPr altLang="en-US" lang="zh-CN"/>
          </a:p>
        </p:txBody>
      </p:sp>
      <p:sp>
        <p:nvSpPr>
          <p:cNvPr id="1048792" name="页脚占位符 4"/>
          <p:cNvSpPr>
            <a:spLocks noGrp="1"/>
          </p:cNvSpPr>
          <p:nvPr>
            <p:ph type="ftr" sz="quarter" idx="11"/>
            <p:custDataLst>
              <p:tags r:id="rId10"/>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endParaRPr altLang="en-US" lang="zh-CN"/>
          </a:p>
        </p:txBody>
      </p:sp>
      <p:sp>
        <p:nvSpPr>
          <p:cNvPr id="1048793" name="灯片编号占位符 5"/>
          <p:cNvSpPr>
            <a:spLocks noGrp="1"/>
          </p:cNvSpPr>
          <p:nvPr>
            <p:ph type="sldNum" sz="quarter" idx="12"/>
            <p:custDataLst>
              <p:tags r:id="rId11"/>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fld id="{49AE70B2-8BF9-45C0-BB95-33D1B9D3A854}" type="slidenum">
              <a:rPr altLang="en-US" lang="zh-CN" smtClean="0"/>
            </a:fld>
            <a:endParaRPr altLang="en-US" lang="zh-CN"/>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83" name=""/>
        <p:cNvGrpSpPr/>
        <p:nvPr/>
      </p:nvGrpSpPr>
      <p:grpSpPr>
        <a:xfrm>
          <a:off x="0" y="0"/>
          <a:ext cx="0" cy="0"/>
          <a:chOff x="0" y="0"/>
          <a:chExt cx="0" cy="0"/>
        </a:xfrm>
      </p:grpSpPr>
      <p:pic>
        <p:nvPicPr>
          <p:cNvPr id="2097160" name="图片 7" descr="No20-5_封面页背景 副本"/>
          <p:cNvPicPr>
            <a:picLocks noChangeAspect="1"/>
          </p:cNvPicPr>
          <p:nvPr>
            <p:custDataLst>
              <p:tags r:id="rId1"/>
            </p:custDataLst>
          </p:nvPr>
        </p:nvPicPr>
        <p:blipFill>
          <a:blip xmlns:r="http://schemas.openxmlformats.org/officeDocument/2006/relationships" r:embed="rId2"/>
          <a:stretch>
            <a:fillRect/>
          </a:stretch>
        </p:blipFill>
        <p:spPr>
          <a:xfrm>
            <a:off x="0" y="-318"/>
            <a:ext cx="12192000" cy="6858000"/>
          </a:xfrm>
          <a:prstGeom prst="rect"/>
        </p:spPr>
      </p:pic>
      <p:pic>
        <p:nvPicPr>
          <p:cNvPr id="2097161" name="图片 5" descr="No20-5_正文页装饰1"/>
          <p:cNvPicPr>
            <a:picLocks noChangeAspect="1"/>
          </p:cNvPicPr>
          <p:nvPr>
            <p:custDataLst>
              <p:tags r:id="rId3"/>
            </p:custDataLst>
          </p:nvPr>
        </p:nvPicPr>
        <p:blipFill>
          <a:blip xmlns:r="http://schemas.openxmlformats.org/officeDocument/2006/relationships" r:embed="rId4"/>
          <a:stretch>
            <a:fillRect/>
          </a:stretch>
        </p:blipFill>
        <p:spPr>
          <a:xfrm>
            <a:off x="2540" y="0"/>
            <a:ext cx="2200275" cy="2008561"/>
          </a:xfrm>
          <a:prstGeom prst="rect"/>
        </p:spPr>
      </p:pic>
      <p:pic>
        <p:nvPicPr>
          <p:cNvPr id="2097162" name="图片 1" descr="No20-5_正文页装饰2"/>
          <p:cNvPicPr>
            <a:picLocks noChangeAspect="1"/>
          </p:cNvPicPr>
          <p:nvPr>
            <p:custDataLst>
              <p:tags r:id="rId5"/>
            </p:custDataLst>
          </p:nvPr>
        </p:nvPicPr>
        <p:blipFill>
          <a:blip xmlns:r="http://schemas.openxmlformats.org/officeDocument/2006/relationships" r:embed="rId6"/>
          <a:stretch>
            <a:fillRect/>
          </a:stretch>
        </p:blipFill>
        <p:spPr>
          <a:xfrm>
            <a:off x="9980295" y="4863264"/>
            <a:ext cx="2214245" cy="1994724"/>
          </a:xfrm>
          <a:prstGeom prst="rect"/>
        </p:spPr>
      </p:pic>
      <p:sp>
        <p:nvSpPr>
          <p:cNvPr id="1048743" name="日期占位符 2"/>
          <p:cNvSpPr>
            <a:spLocks noGrp="1"/>
          </p:cNvSpPr>
          <p:nvPr>
            <p:ph type="dt" sz="half" idx="10"/>
            <p:custDataLst>
              <p:tags r:id="rId7"/>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fld id="{760FBDFE-C587-4B4C-A407-44438C67B59E}" type="datetimeFigureOut">
              <a:rPr altLang="en-US" lang="zh-CN" smtClean="0"/>
            </a:fld>
            <a:endParaRPr altLang="en-US" lang="zh-CN"/>
          </a:p>
        </p:txBody>
      </p:sp>
      <p:sp>
        <p:nvSpPr>
          <p:cNvPr id="1048744" name="页脚占位符 3"/>
          <p:cNvSpPr>
            <a:spLocks noGrp="1"/>
          </p:cNvSpPr>
          <p:nvPr>
            <p:ph type="ftr" sz="quarter" idx="11"/>
            <p:custDataLst>
              <p:tags r:id="rId8"/>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endParaRPr altLang="en-US" lang="zh-CN"/>
          </a:p>
        </p:txBody>
      </p:sp>
      <p:sp>
        <p:nvSpPr>
          <p:cNvPr id="1048745" name="灯片编号占位符 4"/>
          <p:cNvSpPr>
            <a:spLocks noGrp="1"/>
          </p:cNvSpPr>
          <p:nvPr>
            <p:ph type="sldNum" sz="quarter" idx="12"/>
            <p:custDataLst>
              <p:tags r:id="rId9"/>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fld id="{49AE70B2-8BF9-45C0-BB95-33D1B9D3A854}" type="slidenum">
              <a:rPr altLang="en-US" lang="zh-CN" smtClean="0"/>
            </a:fld>
            <a:endParaRPr altLang="en-US" lang="zh-CN"/>
          </a:p>
        </p:txBody>
      </p:sp>
      <p:sp>
        <p:nvSpPr>
          <p:cNvPr id="1048746" name="内容占位符 6"/>
          <p:cNvSpPr>
            <a:spLocks noGrp="1"/>
          </p:cNvSpPr>
          <p:nvPr>
            <p:ph sz="quarter" idx="13"/>
            <p:custDataLst>
              <p:tags r:id="rId10"/>
            </p:custDataLst>
          </p:nvPr>
        </p:nvSpPr>
        <p:spPr>
          <a:xfrm>
            <a:off x="669930" y="952508"/>
            <a:ext cx="10852237" cy="5388907"/>
          </a:xfrm>
        </p:spPr>
        <p:txBody>
          <a:bodyPr/>
          <a:lstStyle>
            <a:lvl1pPr>
              <a:defRPr>
                <a:solidFill>
                  <a:schemeClr val="tx1"/>
                </a:solidFill>
                <a:latin typeface="Arial" panose="020B0604020202020204" pitchFamily="34" charset="0"/>
                <a:ea typeface="汉仪中黑 简" panose="00020600040101010101" charset="-122"/>
              </a:defRPr>
            </a:lvl1pPr>
            <a:lvl2pPr>
              <a:defRPr>
                <a:solidFill>
                  <a:schemeClr val="tx1"/>
                </a:solidFill>
                <a:latin typeface="Arial" panose="020B0604020202020204" pitchFamily="34" charset="0"/>
                <a:ea typeface="汉仪中黑 简" panose="00020600040101010101" charset="-122"/>
              </a:defRPr>
            </a:lvl2pPr>
            <a:lvl3pPr>
              <a:defRPr>
                <a:solidFill>
                  <a:schemeClr val="tx1"/>
                </a:solidFill>
                <a:latin typeface="Arial" panose="020B0604020202020204" pitchFamily="34" charset="0"/>
                <a:ea typeface="汉仪中黑 简" panose="00020600040101010101" charset="-122"/>
              </a:defRPr>
            </a:lvl3pPr>
            <a:lvl4pPr>
              <a:defRPr>
                <a:solidFill>
                  <a:schemeClr val="tx1"/>
                </a:solidFill>
                <a:latin typeface="Arial" panose="020B0604020202020204" pitchFamily="34" charset="0"/>
                <a:ea typeface="汉仪中黑 简" panose="00020600040101010101" charset="-122"/>
              </a:defRPr>
            </a:lvl4pPr>
            <a:lvl5pPr>
              <a:defRPr>
                <a:solidFill>
                  <a:schemeClr val="tx1"/>
                </a:solidFill>
                <a:latin typeface="Arial" panose="020B0604020202020204" pitchFamily="34" charset="0"/>
                <a:ea typeface="汉仪中黑 简" panose="00020600040101010101" charset="-122"/>
              </a:defRPr>
            </a:lvl5pPr>
          </a:lstStyle>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97" name=""/>
        <p:cNvGrpSpPr/>
        <p:nvPr/>
      </p:nvGrpSpPr>
      <p:grpSpPr>
        <a:xfrm>
          <a:off x="0" y="0"/>
          <a:ext cx="0" cy="0"/>
          <a:chOff x="0" y="0"/>
          <a:chExt cx="0" cy="0"/>
        </a:xfrm>
      </p:grpSpPr>
      <p:pic>
        <p:nvPicPr>
          <p:cNvPr id="2097200" name="图片 5" descr="No20-5_封面页背景 副本"/>
          <p:cNvPicPr>
            <a:picLocks noChangeAspect="1"/>
          </p:cNvPicPr>
          <p:nvPr>
            <p:custDataLst>
              <p:tags r:id="rId1"/>
            </p:custDataLst>
          </p:nvPr>
        </p:nvPicPr>
        <p:blipFill>
          <a:blip xmlns:r="http://schemas.openxmlformats.org/officeDocument/2006/relationships" r:embed="rId2"/>
          <a:stretch>
            <a:fillRect/>
          </a:stretch>
        </p:blipFill>
        <p:spPr>
          <a:xfrm>
            <a:off x="0" y="-318"/>
            <a:ext cx="12192000" cy="6858635"/>
          </a:xfrm>
          <a:prstGeom prst="rect"/>
        </p:spPr>
      </p:pic>
      <p:pic>
        <p:nvPicPr>
          <p:cNvPr id="2097201" name="图片 1" descr="No20-5_结束页装饰2"/>
          <p:cNvPicPr>
            <a:picLocks noChangeAspect="1"/>
          </p:cNvPicPr>
          <p:nvPr>
            <p:custDataLst>
              <p:tags r:id="rId3"/>
            </p:custDataLst>
          </p:nvPr>
        </p:nvPicPr>
        <p:blipFill>
          <a:blip xmlns:r="http://schemas.openxmlformats.org/officeDocument/2006/relationships" r:embed="rId4"/>
          <a:stretch>
            <a:fillRect/>
          </a:stretch>
        </p:blipFill>
        <p:spPr>
          <a:xfrm>
            <a:off x="0" y="3572269"/>
            <a:ext cx="5019040" cy="3285730"/>
          </a:xfrm>
          <a:prstGeom prst="rect"/>
        </p:spPr>
      </p:pic>
      <p:pic>
        <p:nvPicPr>
          <p:cNvPr id="2097202" name="图片 6" descr="No20-5_结束页装饰1"/>
          <p:cNvPicPr>
            <a:picLocks noChangeAspect="1"/>
          </p:cNvPicPr>
          <p:nvPr>
            <p:custDataLst>
              <p:tags r:id="rId5"/>
            </p:custDataLst>
          </p:nvPr>
        </p:nvPicPr>
        <p:blipFill>
          <a:blip xmlns:r="http://schemas.openxmlformats.org/officeDocument/2006/relationships" r:embed="rId6"/>
          <a:stretch>
            <a:fillRect/>
          </a:stretch>
        </p:blipFill>
        <p:spPr>
          <a:xfrm>
            <a:off x="8750935" y="0"/>
            <a:ext cx="3441065" cy="3048997"/>
          </a:xfrm>
          <a:prstGeom prst="rect"/>
        </p:spPr>
      </p:pic>
      <p:sp>
        <p:nvSpPr>
          <p:cNvPr id="1048828" name="日期占位符 2"/>
          <p:cNvSpPr>
            <a:spLocks noGrp="1"/>
          </p:cNvSpPr>
          <p:nvPr>
            <p:ph type="dt" sz="half" idx="10"/>
            <p:custDataLst>
              <p:tags r:id="rId7"/>
            </p:custDataLst>
          </p:nvPr>
        </p:nvSpPr>
        <p:spPr/>
        <p:txBody>
          <a:bodyPr/>
          <a:lstStyle>
            <a:lvl1pPr>
              <a:defRPr>
                <a:solidFill>
                  <a:schemeClr val="dk1">
                    <a:tint val="75000"/>
                    <a:lumMod val="85000"/>
                    <a:lumOff val="15000"/>
                  </a:schemeClr>
                </a:solidFill>
                <a:latin typeface="Arial" panose="020B0604020202020204" pitchFamily="34" charset="0"/>
                <a:ea typeface="汉仪中黑 简" panose="00020600040101010101" charset="-122"/>
              </a:defRPr>
            </a:lvl1pPr>
          </a:lstStyle>
          <a:p>
            <a:fld id="{760FBDFE-C587-4B4C-A407-44438C67B59E}" type="datetimeFigureOut">
              <a:rPr altLang="en-US" lang="zh-CN" smtClean="0"/>
            </a:fld>
            <a:endParaRPr altLang="en-US" lang="zh-CN"/>
          </a:p>
        </p:txBody>
      </p:sp>
      <p:sp>
        <p:nvSpPr>
          <p:cNvPr id="1048829" name="页脚占位符 3"/>
          <p:cNvSpPr>
            <a:spLocks noGrp="1"/>
          </p:cNvSpPr>
          <p:nvPr>
            <p:ph type="ftr" sz="quarter" idx="11"/>
            <p:custDataLst>
              <p:tags r:id="rId8"/>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endParaRPr altLang="en-US" lang="zh-CN"/>
          </a:p>
        </p:txBody>
      </p:sp>
      <p:sp>
        <p:nvSpPr>
          <p:cNvPr id="1048830" name="灯片编号占位符 4"/>
          <p:cNvSpPr>
            <a:spLocks noGrp="1"/>
          </p:cNvSpPr>
          <p:nvPr>
            <p:ph type="sldNum" sz="quarter" idx="12"/>
            <p:custDataLst>
              <p:tags r:id="rId9"/>
            </p:custDataLst>
          </p:nvPr>
        </p:nvSpPr>
        <p:spPr/>
        <p:txBody>
          <a:bodyPr/>
          <a:lstStyle>
            <a:lvl1pPr>
              <a:defRPr>
                <a:solidFill>
                  <a:schemeClr val="tx1">
                    <a:tint val="75000"/>
                  </a:schemeClr>
                </a:solidFill>
                <a:latin typeface="Arial" panose="020B0604020202020204" pitchFamily="34" charset="0"/>
                <a:ea typeface="汉仪中黑 简" panose="00020600040101010101" charset="-122"/>
              </a:defRPr>
            </a:lvl1pPr>
          </a:lstStyle>
          <a:p>
            <a:fld id="{49AE70B2-8BF9-45C0-BB95-33D1B9D3A854}" type="slidenum">
              <a:rPr altLang="en-US" lang="zh-CN" smtClean="0"/>
            </a:fld>
            <a:endParaRPr altLang="en-US" lang="zh-CN"/>
          </a:p>
        </p:txBody>
      </p:sp>
      <p:sp>
        <p:nvSpPr>
          <p:cNvPr id="1048831" name="标题 1"/>
          <p:cNvSpPr/>
          <p:nvPr>
            <p:ph type="title" idx="2" hasCustomPrompt="1"/>
            <p:custDataLst>
              <p:tags r:id="rId10"/>
            </p:custDataLst>
          </p:nvPr>
        </p:nvSpPr>
        <p:spPr>
          <a:xfrm>
            <a:off x="2153285" y="2421277"/>
            <a:ext cx="7885430" cy="953135"/>
          </a:xfrm>
          <a:noFill/>
          <a:ln>
            <a:noFill/>
          </a:ln>
        </p:spPr>
        <p:txBody>
          <a:bodyPr anchor="ctr" anchorCtr="0" bIns="38100" lIns="101600" rIns="63500" rtlCol="0" tIns="38100" vert="horz" wrap="square">
            <a:normAutofit/>
          </a:bodyPr>
          <a:lstStyle>
            <a:lvl1pPr algn="l" defTabSz="914400" eaLnBrk="1" fontAlgn="auto" hangingPunct="0" latinLnBrk="0" marL="0" marR="0" rtl="0">
              <a:lnSpc>
                <a:spcPct val="100000"/>
              </a:lnSpc>
              <a:spcBef>
                <a:spcPts val="0"/>
              </a:spcBef>
              <a:spcAft>
                <a:spcPts val="0"/>
              </a:spcAft>
              <a:buClrTx/>
              <a:buSzTx/>
              <a:buFontTx/>
              <a:buNone/>
              <a:defRPr altLang="en-US" baseline="0" b="0" cap="none" dirty="0" sz="5500" i="0" kern="0" kumimoji="0" lang="zh-CN" noProof="1" normalizeH="0" spc="500" strike="noStrike" u="none">
                <a:ln>
                  <a:noFill/>
                </a:ln>
                <a:solidFill>
                  <a:schemeClr val="dk1">
                    <a:lumMod val="85000"/>
                    <a:lumOff val="15000"/>
                  </a:schemeClr>
                </a:solidFill>
                <a:effectLst/>
                <a:latin typeface="Arial" panose="020B0604020202020204" pitchFamily="34" charset="0"/>
                <a:ea typeface="汉仪大黑简" panose="02010600000101010101" charset="-122"/>
                <a:cs typeface="+mj-cs"/>
              </a:defRPr>
            </a:lvl1pPr>
          </a:lstStyle>
          <a:p>
            <a:pPr lvl="0"/>
            <a:r>
              <a:rPr>
                <a:sym typeface="+mn-ea"/>
              </a:rPr>
              <a:t>编辑标题</a:t>
            </a:r>
            <a:endParaRPr>
              <a:sym typeface="+mn-ea"/>
            </a:endParaRPr>
          </a:p>
        </p:txBody>
      </p:sp>
      <p:sp>
        <p:nvSpPr>
          <p:cNvPr id="1048832" name="副标题 2"/>
          <p:cNvSpPr/>
          <p:nvPr>
            <p:ph type="subTitle" idx="3" hasCustomPrompt="1"/>
            <p:custDataLst>
              <p:tags r:id="rId11"/>
            </p:custDataLst>
          </p:nvPr>
        </p:nvSpPr>
        <p:spPr>
          <a:xfrm>
            <a:off x="2153311" y="3507302"/>
            <a:ext cx="7364875" cy="687448"/>
          </a:xfrm>
          <a:noFill/>
          <a:ln>
            <a:noFill/>
          </a:ln>
        </p:spPr>
        <p:txBody>
          <a:bodyPr anchor="ctr" anchorCtr="0" bIns="38100" lIns="101600" rIns="63500" rtlCol="0" tIns="38100" vert="horz" wrap="square">
            <a:normAutofit/>
          </a:bodyPr>
          <a:lstStyle>
            <a:lvl1pPr algn="l" defTabSz="914400" eaLnBrk="1" fontAlgn="auto" hangingPunct="0" indent="-228600" latinLnBrk="0" marL="0" marR="0" rtl="0">
              <a:lnSpc>
                <a:spcPct val="100000"/>
              </a:lnSpc>
              <a:spcBef>
                <a:spcPts val="0"/>
              </a:spcBef>
              <a:spcAft>
                <a:spcPts val="0"/>
              </a:spcAft>
              <a:buClrTx/>
              <a:buSzTx/>
              <a:buFontTx/>
              <a:buNone/>
              <a:defRPr altLang="en-US" baseline="0" b="0" cap="none" dirty="0" sz="2400" i="0" kern="0" kumimoji="0" lang="zh-CN" noProof="1" normalizeH="0" spc="400" strike="noStrike" u="none">
                <a:ln>
                  <a:noFill/>
                </a:ln>
                <a:solidFill>
                  <a:schemeClr val="dk1">
                    <a:lumMod val="85000"/>
                    <a:lumOff val="15000"/>
                  </a:schemeClr>
                </a:solidFill>
                <a:effectLst/>
                <a:latin typeface="Arial" panose="020B0604020202020204" pitchFamily="34" charset="0"/>
                <a:ea typeface="汉仪中黑 简" panose="00020600040101010101" charset="-122"/>
                <a:cs typeface="+mj-cs"/>
              </a:defRPr>
            </a:lvl1pPr>
            <a:lvl2pPr algn="l" defTabSz="914400" eaLnBrk="1" fontAlgn="auto" hangingPunct="1" indent="-228600" latinLnBrk="0" marL="685800" rtl="0">
              <a:lnSpc>
                <a:spcPct val="130000"/>
              </a:lnSpc>
              <a:spcBef>
                <a:spcPts val="0"/>
              </a:spcBef>
              <a:spcAft>
                <a:spcPts val="1000"/>
              </a:spcAft>
              <a:buFont typeface="Arial" panose="020B0604020202020204" pitchFamily="34" charset="0"/>
              <a:buChar char="•"/>
              <a:tabLst>
                <a:tab algn="l" pos="1609725"/>
              </a:tabLst>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2pPr>
            <a:lvl3pPr algn="l" defTabSz="914400" eaLnBrk="1" fontAlgn="auto" hangingPunct="1" indent="-228600" latinLnBrk="0" marL="1143000" rtl="0">
              <a:lnSpc>
                <a:spcPct val="130000"/>
              </a:lnSpc>
              <a:spcBef>
                <a:spcPts val="0"/>
              </a:spcBef>
              <a:spcAft>
                <a:spcPts val="1000"/>
              </a:spcAft>
              <a:buFont typeface="Arial" panose="020B0604020202020204" pitchFamily="34" charset="0"/>
              <a:buChar char="•"/>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3pPr>
            <a:lvl4pPr algn="l" defTabSz="914400" eaLnBrk="1" fontAlgn="auto" hangingPunct="1" indent="-228600" latinLnBrk="0" marL="1600200" rtl="0">
              <a:lnSpc>
                <a:spcPct val="130000"/>
              </a:lnSpc>
              <a:spcBef>
                <a:spcPts val="0"/>
              </a:spcBef>
              <a:spcAft>
                <a:spcPts val="1000"/>
              </a:spcAft>
              <a:buFont typeface="Arial" panose="020B0604020202020204" pitchFamily="34" charset="0"/>
              <a:buChar char="•"/>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4pPr>
            <a:lvl5pPr algn="l" defTabSz="914400" eaLnBrk="1" fontAlgn="auto" hangingPunct="1" indent="-228600" latinLnBrk="0" marL="2057400" rtl="0">
              <a:lnSpc>
                <a:spcPct val="130000"/>
              </a:lnSpc>
              <a:spcBef>
                <a:spcPts val="0"/>
              </a:spcBef>
              <a:spcAft>
                <a:spcPts val="1000"/>
              </a:spcAft>
              <a:buFont typeface="Arial" panose="020B0604020202020204" pitchFamily="34" charset="0"/>
              <a:buChar char="•"/>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a:sym typeface="+mn-ea"/>
              </a:rPr>
              <a:t>单击此处编辑副标题</a:t>
            </a:r>
            <a:endParaRPr>
              <a:sym typeface="+mn-ea"/>
            </a:endParaRPr>
          </a:p>
        </p:txBody>
      </p:sp>
      <p:sp>
        <p:nvSpPr>
          <p:cNvPr id="1048833" name="文本占位符 3"/>
          <p:cNvSpPr/>
          <p:nvPr>
            <p:ph type="body" idx="4" hasCustomPrompt="1"/>
            <p:custDataLst>
              <p:tags r:id="rId12"/>
            </p:custDataLst>
          </p:nvPr>
        </p:nvSpPr>
        <p:spPr>
          <a:xfrm>
            <a:off x="2153311" y="4338893"/>
            <a:ext cx="5152273" cy="456942"/>
          </a:xfrm>
          <a:noFill/>
          <a:ln>
            <a:noFill/>
          </a:ln>
        </p:spPr>
        <p:txBody>
          <a:bodyPr anchor="ctr" anchorCtr="0" bIns="38100" lIns="101600" rIns="63500" rtlCol="0" tIns="38100" vert="horz" wrap="square">
            <a:normAutofit/>
          </a:bodyPr>
          <a:lstStyle>
            <a:lvl1pPr algn="l" defTabSz="914400" eaLnBrk="1" fontAlgn="auto" hangingPunct="0" indent="-228600" latinLnBrk="0" marL="0" marR="0" rtl="0">
              <a:lnSpc>
                <a:spcPct val="100000"/>
              </a:lnSpc>
              <a:spcBef>
                <a:spcPts val="0"/>
              </a:spcBef>
              <a:spcAft>
                <a:spcPts val="0"/>
              </a:spcAft>
              <a:buClrTx/>
              <a:buSzTx/>
              <a:buFontTx/>
              <a:buNone/>
              <a:defRPr altLang="en-US" baseline="0" b="0" cap="none" dirty="0" sz="1600" i="0" kern="0" kumimoji="0" lang="zh-CN" noProof="1" normalizeH="0" spc="1000" strike="noStrike" u="none">
                <a:ln>
                  <a:noFill/>
                </a:ln>
                <a:solidFill>
                  <a:schemeClr val="dk1">
                    <a:lumMod val="85000"/>
                    <a:lumOff val="15000"/>
                  </a:schemeClr>
                </a:solidFill>
                <a:effectLst/>
                <a:latin typeface="Arial" panose="020B0604020202020204" pitchFamily="34" charset="0"/>
                <a:ea typeface="汉仪中黑 简" panose="00020600040101010101" charset="-122"/>
                <a:cs typeface="汉仪中黑 简" panose="00020600040101010101" charset="-122"/>
              </a:defRPr>
            </a:lvl1pPr>
            <a:lvl2pPr algn="l" defTabSz="914400" eaLnBrk="1" fontAlgn="auto" hangingPunct="1" indent="-228600" latinLnBrk="0" marL="685800" rtl="0">
              <a:lnSpc>
                <a:spcPct val="130000"/>
              </a:lnSpc>
              <a:spcBef>
                <a:spcPts val="0"/>
              </a:spcBef>
              <a:spcAft>
                <a:spcPts val="1000"/>
              </a:spcAft>
              <a:buFont typeface="Arial" panose="020B0604020202020204" pitchFamily="34" charset="0"/>
              <a:buChar char="•"/>
              <a:tabLst>
                <a:tab algn="l" pos="1609725"/>
              </a:tabLst>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2pPr>
            <a:lvl3pPr algn="l" defTabSz="914400" eaLnBrk="1" fontAlgn="auto" hangingPunct="1" indent="-228600" latinLnBrk="0" marL="1143000" rtl="0">
              <a:lnSpc>
                <a:spcPct val="130000"/>
              </a:lnSpc>
              <a:spcBef>
                <a:spcPts val="0"/>
              </a:spcBef>
              <a:spcAft>
                <a:spcPts val="1000"/>
              </a:spcAft>
              <a:buFont typeface="Arial" panose="020B0604020202020204" pitchFamily="34" charset="0"/>
              <a:buChar char="•"/>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3pPr>
            <a:lvl4pPr algn="l" defTabSz="914400" eaLnBrk="1" fontAlgn="auto" hangingPunct="1" indent="-228600" latinLnBrk="0" marL="1600200" rtl="0">
              <a:lnSpc>
                <a:spcPct val="130000"/>
              </a:lnSpc>
              <a:spcBef>
                <a:spcPts val="0"/>
              </a:spcBef>
              <a:spcAft>
                <a:spcPts val="1000"/>
              </a:spcAft>
              <a:buFont typeface="Arial" panose="020B0604020202020204" pitchFamily="34" charset="0"/>
              <a:buChar char="•"/>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4pPr>
            <a:lvl5pPr algn="l" defTabSz="914400" eaLnBrk="1" fontAlgn="auto" hangingPunct="1" indent="-228600" latinLnBrk="0" marL="2057400" rtl="0">
              <a:lnSpc>
                <a:spcPct val="130000"/>
              </a:lnSpc>
              <a:spcBef>
                <a:spcPts val="0"/>
              </a:spcBef>
              <a:spcAft>
                <a:spcPts val="1000"/>
              </a:spcAft>
              <a:buFont typeface="Arial" panose="020B0604020202020204" pitchFamily="34" charset="0"/>
              <a:buChar char="•"/>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a:sym typeface="+mn-ea"/>
              </a:rPr>
              <a:t>单击此处添加文本</a:t>
            </a:r>
            <a:endParaRPr>
              <a:sym typeface="+mn-ea"/>
            </a:endParaRPr>
          </a:p>
        </p:txBody>
      </p:sp>
      <p:sp>
        <p:nvSpPr>
          <p:cNvPr id="1048834" name="文本占位符 4"/>
          <p:cNvSpPr/>
          <p:nvPr>
            <p:ph type="body" idx="5" hasCustomPrompt="1"/>
            <p:custDataLst>
              <p:tags r:id="rId13"/>
            </p:custDataLst>
          </p:nvPr>
        </p:nvSpPr>
        <p:spPr>
          <a:xfrm>
            <a:off x="2153285" y="1701565"/>
            <a:ext cx="7364730" cy="702568"/>
          </a:xfrm>
          <a:noFill/>
          <a:ln>
            <a:noFill/>
          </a:ln>
        </p:spPr>
        <p:txBody>
          <a:bodyPr anchor="b" anchorCtr="0" bIns="0" lIns="101600" rIns="63500" rtlCol="0" tIns="38100" vert="horz" wrap="square">
            <a:normAutofit/>
          </a:bodyPr>
          <a:lstStyle>
            <a:lvl1pPr algn="l" defTabSz="914400" eaLnBrk="1" fontAlgn="auto" hangingPunct="0" indent="-228600" latinLnBrk="0" marL="0" marR="0" rtl="0">
              <a:lnSpc>
                <a:spcPct val="20000"/>
              </a:lnSpc>
              <a:spcBef>
                <a:spcPts val="0"/>
              </a:spcBef>
              <a:spcAft>
                <a:spcPts val="0"/>
              </a:spcAft>
              <a:buClrTx/>
              <a:buSzTx/>
              <a:buFontTx/>
              <a:buNone/>
              <a:defRPr altLang="en-US" baseline="0" b="0" cap="none" dirty="0" sz="1400" i="0" kern="0" kumimoji="0" lang="zh-CN" noProof="1" normalizeH="0" spc="0" strike="noStrike" u="none">
                <a:ln>
                  <a:noFill/>
                </a:ln>
                <a:solidFill>
                  <a:schemeClr val="dk1">
                    <a:lumMod val="85000"/>
                    <a:lumOff val="15000"/>
                  </a:schemeClr>
                </a:solidFill>
                <a:effectLst/>
                <a:latin typeface="Arial" panose="020B0604020202020204" pitchFamily="34" charset="0"/>
                <a:ea typeface="汉仪中黑 简" panose="00020600040101010101" charset="-122"/>
                <a:cs typeface="汉仪中黑 简" panose="00020600040101010101" charset="-122"/>
              </a:defRPr>
            </a:lvl1pPr>
            <a:lvl2pPr algn="l" defTabSz="914400" eaLnBrk="1" fontAlgn="auto" hangingPunct="1" indent="-228600" latinLnBrk="0" marL="685800" rtl="0">
              <a:lnSpc>
                <a:spcPct val="130000"/>
              </a:lnSpc>
              <a:spcBef>
                <a:spcPts val="0"/>
              </a:spcBef>
              <a:spcAft>
                <a:spcPts val="1000"/>
              </a:spcAft>
              <a:buFont typeface="Arial" panose="020B0604020202020204" pitchFamily="34" charset="0"/>
              <a:buChar char="•"/>
              <a:tabLst>
                <a:tab algn="l" pos="1609725"/>
              </a:tabLst>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2pPr>
            <a:lvl3pPr algn="l" defTabSz="914400" eaLnBrk="1" fontAlgn="auto" hangingPunct="1" indent="-228600" latinLnBrk="0" marL="1143000" rtl="0">
              <a:lnSpc>
                <a:spcPct val="130000"/>
              </a:lnSpc>
              <a:spcBef>
                <a:spcPts val="0"/>
              </a:spcBef>
              <a:spcAft>
                <a:spcPts val="1000"/>
              </a:spcAft>
              <a:buFont typeface="Arial" panose="020B0604020202020204" pitchFamily="34" charset="0"/>
              <a:buChar char="•"/>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3pPr>
            <a:lvl4pPr algn="l" defTabSz="914400" eaLnBrk="1" fontAlgn="auto" hangingPunct="1" indent="-228600" latinLnBrk="0" marL="1600200" rtl="0">
              <a:lnSpc>
                <a:spcPct val="130000"/>
              </a:lnSpc>
              <a:spcBef>
                <a:spcPts val="0"/>
              </a:spcBef>
              <a:spcAft>
                <a:spcPts val="1000"/>
              </a:spcAft>
              <a:buFont typeface="Arial" panose="020B0604020202020204" pitchFamily="34" charset="0"/>
              <a:buChar char="•"/>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4pPr>
            <a:lvl5pPr algn="l" defTabSz="914400" eaLnBrk="1" fontAlgn="auto" hangingPunct="1" indent="-228600" latinLnBrk="0" marL="2057400" rtl="0">
              <a:lnSpc>
                <a:spcPct val="130000"/>
              </a:lnSpc>
              <a:spcBef>
                <a:spcPts val="0"/>
              </a:spcBef>
              <a:spcAft>
                <a:spcPts val="1000"/>
              </a:spcAft>
              <a:buFont typeface="Arial" panose="020B0604020202020204" pitchFamily="34" charset="0"/>
              <a:buChar char="•"/>
              <a:defRPr baseline="0" cap="none" sz="1600" kern="1200" normalizeH="0" spc="150" strike="noStrike" u="none">
                <a:solidFill>
                  <a:schemeClr val="tx1"/>
                </a:solidFill>
                <a:latin typeface="微软雅黑" panose="020B0503020204020204" pitchFamily="34" charset="-122"/>
                <a:ea typeface="微软雅黑" panose="020B0503020204020204" pitchFamily="34" charset="-122"/>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a:sym typeface="+mn-ea"/>
              </a:rPr>
              <a:t>单击此处添加文本</a:t>
            </a:r>
            <a:endParaRPr>
              <a:sym typeface="+mn-ea"/>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通用">
    <p:spTree>
      <p:nvGrpSpPr>
        <p:cNvPr id="87" name=""/>
        <p:cNvGrpSpPr/>
        <p:nvPr/>
      </p:nvGrpSpPr>
      <p:grpSpPr>
        <a:xfrm>
          <a:off x="0" y="0"/>
          <a:ext cx="0" cy="0"/>
          <a:chOff x="0" y="0"/>
          <a:chExt cx="0" cy="0"/>
        </a:xfrm>
      </p:grpSpPr>
      <p:pic>
        <p:nvPicPr>
          <p:cNvPr id="2097170" name="图片 7" descr="No20-5_封面页背景 副本"/>
          <p:cNvPicPr>
            <a:picLocks noChangeAspect="1"/>
          </p:cNvPicPr>
          <p:nvPr>
            <p:custDataLst>
              <p:tags r:id="rId1"/>
            </p:custDataLst>
          </p:nvPr>
        </p:nvPicPr>
        <p:blipFill>
          <a:blip xmlns:r="http://schemas.openxmlformats.org/officeDocument/2006/relationships" r:embed="rId2"/>
          <a:stretch>
            <a:fillRect/>
          </a:stretch>
        </p:blipFill>
        <p:spPr>
          <a:xfrm>
            <a:off x="0" y="-318"/>
            <a:ext cx="12192000" cy="6858000"/>
          </a:xfrm>
          <a:prstGeom prst="rect"/>
        </p:spPr>
      </p:pic>
      <p:pic>
        <p:nvPicPr>
          <p:cNvPr id="2097171" name="图片 5" descr="No20-5_正文页装饰1"/>
          <p:cNvPicPr>
            <a:picLocks noChangeAspect="1"/>
          </p:cNvPicPr>
          <p:nvPr>
            <p:custDataLst>
              <p:tags r:id="rId3"/>
            </p:custDataLst>
          </p:nvPr>
        </p:nvPicPr>
        <p:blipFill>
          <a:blip xmlns:r="http://schemas.openxmlformats.org/officeDocument/2006/relationships" r:embed="rId4"/>
          <a:stretch>
            <a:fillRect/>
          </a:stretch>
        </p:blipFill>
        <p:spPr>
          <a:xfrm>
            <a:off x="2540" y="0"/>
            <a:ext cx="2200275" cy="2008561"/>
          </a:xfrm>
          <a:prstGeom prst="rect"/>
        </p:spPr>
      </p:pic>
      <p:pic>
        <p:nvPicPr>
          <p:cNvPr id="2097172" name="图片 6" descr="No20-5_正文页装饰2"/>
          <p:cNvPicPr>
            <a:picLocks noChangeAspect="1"/>
          </p:cNvPicPr>
          <p:nvPr>
            <p:custDataLst>
              <p:tags r:id="rId5"/>
            </p:custDataLst>
          </p:nvPr>
        </p:nvPicPr>
        <p:blipFill>
          <a:blip xmlns:r="http://schemas.openxmlformats.org/officeDocument/2006/relationships" r:embed="rId6"/>
          <a:stretch>
            <a:fillRect/>
          </a:stretch>
        </p:blipFill>
        <p:spPr>
          <a:xfrm>
            <a:off x="9980295" y="4863264"/>
            <a:ext cx="2214245" cy="1994724"/>
          </a:xfrm>
          <a:prstGeom prst="rect"/>
        </p:spPr>
      </p:pic>
      <p:sp>
        <p:nvSpPr>
          <p:cNvPr id="1048769" name="标题 1"/>
          <p:cNvSpPr>
            <a:spLocks noGrp="1"/>
          </p:cNvSpPr>
          <p:nvPr>
            <p:ph type="title"/>
            <p:custDataLst>
              <p:tags r:id="rId7"/>
            </p:custDataLst>
          </p:nvPr>
        </p:nvSpPr>
        <p:spPr/>
        <p:txBody>
          <a:bodyPr/>
          <a:lstStyle>
            <a:lvl1pPr>
              <a:defRPr baseline="0">
                <a:solidFill>
                  <a:schemeClr val="tx1"/>
                </a:solidFill>
                <a:latin typeface="Arial" panose="020B0604020202020204" pitchFamily="34" charset="0"/>
                <a:ea typeface="汉仪中黑 简" panose="00020600040101010101" charset="-122"/>
              </a:defRPr>
            </a:lvl1pPr>
          </a:lstStyle>
          <a:p>
            <a:r>
              <a:rPr altLang="en-US" dirty="0" lang="zh-CN"/>
              <a:t>单击此处编辑母版标题样式</a:t>
            </a:r>
            <a:endParaRPr altLang="en-US" dirty="0" lang="zh-CN"/>
          </a:p>
        </p:txBody>
      </p:sp>
      <p:sp>
        <p:nvSpPr>
          <p:cNvPr id="1048770" name="日期占位符 2"/>
          <p:cNvSpPr>
            <a:spLocks noGrp="1"/>
          </p:cNvSpPr>
          <p:nvPr>
            <p:ph type="dt" sz="half" idx="10"/>
            <p:custDataLst>
              <p:tags r:id="rId8"/>
            </p:custDataLst>
          </p:nvPr>
        </p:nvSpPr>
        <p:spPr/>
        <p:txBody>
          <a:bodyPr/>
          <a:lstStyle>
            <a:lvl1pPr>
              <a:defRPr>
                <a:latin typeface="Arial" panose="020B0604020202020204" pitchFamily="34" charset="0"/>
                <a:ea typeface="汉仪中黑 简" panose="00020600040101010101" charset="-122"/>
              </a:defRPr>
            </a:lvl1pPr>
          </a:lstStyle>
          <a:p>
            <a:fld id="{760FBDFE-C587-4B4C-A407-44438C67B59E}" type="datetimeFigureOut">
              <a:rPr altLang="en-US" lang="zh-CN" smtClean="0"/>
            </a:fld>
            <a:endParaRPr altLang="en-US" lang="zh-CN"/>
          </a:p>
        </p:txBody>
      </p:sp>
      <p:sp>
        <p:nvSpPr>
          <p:cNvPr id="1048771" name="页脚占位符 3"/>
          <p:cNvSpPr>
            <a:spLocks noGrp="1"/>
          </p:cNvSpPr>
          <p:nvPr>
            <p:ph type="ftr" sz="quarter" idx="11"/>
            <p:custDataLst>
              <p:tags r:id="rId9"/>
            </p:custDataLst>
          </p:nvPr>
        </p:nvSpPr>
        <p:spPr/>
        <p:txBody>
          <a:bodyPr/>
          <a:lstStyle>
            <a:lvl1pPr>
              <a:defRPr>
                <a:latin typeface="Arial" panose="020B0604020202020204" pitchFamily="34" charset="0"/>
                <a:ea typeface="汉仪中黑 简" panose="00020600040101010101" charset="-122"/>
              </a:defRPr>
            </a:lvl1pPr>
          </a:lstStyle>
          <a:p>
            <a:endParaRPr altLang="en-US" dirty="0" lang="zh-CN"/>
          </a:p>
        </p:txBody>
      </p:sp>
      <p:sp>
        <p:nvSpPr>
          <p:cNvPr id="1048772"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汉仪中黑 简" panose="00020600040101010101" charset="-122"/>
              </a:defRPr>
            </a:lvl1pPr>
          </a:lstStyle>
          <a:p>
            <a:fld id="{49AE70B2-8BF9-45C0-BB95-33D1B9D3A854}" type="slidenum">
              <a:rPr altLang="en-US" lang="zh-CN" smtClean="0"/>
            </a:fld>
            <a:endParaRPr altLang="en-US" dirty="0" lang="zh-CN"/>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相框">
    <p:spTree>
      <p:nvGrpSpPr>
        <p:cNvPr id="84" name=""/>
        <p:cNvGrpSpPr/>
        <p:nvPr/>
      </p:nvGrpSpPr>
      <p:grpSpPr>
        <a:xfrm>
          <a:off x="0" y="0"/>
          <a:ext cx="0" cy="0"/>
          <a:chOff x="0" y="0"/>
          <a:chExt cx="0" cy="0"/>
        </a:xfrm>
      </p:grpSpPr>
      <p:pic>
        <p:nvPicPr>
          <p:cNvPr id="2097163" name="图片 9" descr="No20-5_封面页背景 副本"/>
          <p:cNvPicPr>
            <a:picLocks noChangeAspect="1"/>
          </p:cNvPicPr>
          <p:nvPr>
            <p:custDataLst>
              <p:tags r:id="rId1"/>
            </p:custDataLst>
          </p:nvPr>
        </p:nvPicPr>
        <p:blipFill>
          <a:blip xmlns:r="http://schemas.openxmlformats.org/officeDocument/2006/relationships" r:embed="rId2"/>
          <a:stretch>
            <a:fillRect/>
          </a:stretch>
        </p:blipFill>
        <p:spPr>
          <a:xfrm>
            <a:off x="0" y="317"/>
            <a:ext cx="12192000" cy="6858000"/>
          </a:xfrm>
          <a:prstGeom prst="rect"/>
        </p:spPr>
      </p:pic>
      <p:pic>
        <p:nvPicPr>
          <p:cNvPr id="2097164" name="图片 8" descr="No20-5_正文页装饰1"/>
          <p:cNvPicPr>
            <a:picLocks noChangeAspect="1"/>
          </p:cNvPicPr>
          <p:nvPr>
            <p:custDataLst>
              <p:tags r:id="rId3"/>
            </p:custDataLst>
          </p:nvPr>
        </p:nvPicPr>
        <p:blipFill>
          <a:blip xmlns:r="http://schemas.openxmlformats.org/officeDocument/2006/relationships" r:embed="rId4"/>
          <a:stretch>
            <a:fillRect/>
          </a:stretch>
        </p:blipFill>
        <p:spPr>
          <a:xfrm>
            <a:off x="2540" y="0"/>
            <a:ext cx="2200275" cy="2008561"/>
          </a:xfrm>
          <a:prstGeom prst="rect"/>
        </p:spPr>
      </p:pic>
      <p:pic>
        <p:nvPicPr>
          <p:cNvPr id="2097165" name="图片 7" descr="No20-5_正文页装饰2"/>
          <p:cNvPicPr>
            <a:picLocks noChangeAspect="1"/>
          </p:cNvPicPr>
          <p:nvPr>
            <p:custDataLst>
              <p:tags r:id="rId5"/>
            </p:custDataLst>
          </p:nvPr>
        </p:nvPicPr>
        <p:blipFill>
          <a:blip xmlns:r="http://schemas.openxmlformats.org/officeDocument/2006/relationships" r:embed="rId6"/>
          <a:stretch>
            <a:fillRect/>
          </a:stretch>
        </p:blipFill>
        <p:spPr>
          <a:xfrm>
            <a:off x="9980295" y="4863264"/>
            <a:ext cx="2214245" cy="1994724"/>
          </a:xfrm>
          <a:prstGeom prst="rect"/>
        </p:spPr>
      </p:pic>
      <p:sp>
        <p:nvSpPr>
          <p:cNvPr id="1048747" name="矩形 5"/>
          <p:cNvSpPr/>
          <p:nvPr>
            <p:custDataLst>
              <p:tags r:id="rId7"/>
            </p:custDataLst>
          </p:nvPr>
        </p:nvSpPr>
        <p:spPr>
          <a:xfrm>
            <a:off x="292800" y="304200"/>
            <a:ext cx="11606400" cy="6249600"/>
          </a:xfrm>
          <a:prstGeom prst="rect"/>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solidFill>
                <a:schemeClr val="lt1"/>
              </a:solidFill>
            </a:endParaRPr>
          </a:p>
        </p:txBody>
      </p:sp>
      <p:sp>
        <p:nvSpPr>
          <p:cNvPr id="1048748" name="标题 1"/>
          <p:cNvSpPr>
            <a:spLocks noGrp="1"/>
          </p:cNvSpPr>
          <p:nvPr>
            <p:ph type="title" hasCustomPrompt="1"/>
            <p:custDataLst>
              <p:tags r:id="rId8"/>
            </p:custDataLst>
          </p:nvPr>
        </p:nvSpPr>
        <p:spPr>
          <a:xfrm>
            <a:off x="1281600" y="1249200"/>
            <a:ext cx="9626400" cy="723600"/>
          </a:xfrm>
        </p:spPr>
        <p:txBody>
          <a:bodyPr anchor="ctr"/>
          <a:lstStyle>
            <a:lvl1pPr>
              <a:defRPr baseline="0" sz="3200">
                <a:solidFill>
                  <a:schemeClr val="tx1"/>
                </a:solidFill>
                <a:latin typeface="Arial" panose="020B0604020202020204" pitchFamily="34" charset="0"/>
                <a:ea typeface="汉仪中黑 简" panose="00020600040101010101" charset="-122"/>
              </a:defRPr>
            </a:lvl1pPr>
          </a:lstStyle>
          <a:p>
            <a:r>
              <a:rPr altLang="en-US" dirty="0" lang="zh-CN"/>
              <a:t>单击此处编辑标题</a:t>
            </a:r>
            <a:endParaRPr altLang="en-US" dirty="0" lang="zh-CN"/>
          </a:p>
        </p:txBody>
      </p:sp>
      <p:sp>
        <p:nvSpPr>
          <p:cNvPr id="1048749" name="内容占位符 6"/>
          <p:cNvSpPr>
            <a:spLocks noGrp="1"/>
          </p:cNvSpPr>
          <p:nvPr>
            <p:ph sz="quarter" idx="13"/>
            <p:custDataLst>
              <p:tags r:id="rId9"/>
            </p:custDataLst>
          </p:nvPr>
        </p:nvSpPr>
        <p:spPr>
          <a:xfrm>
            <a:off x="1281113" y="2163600"/>
            <a:ext cx="9626600" cy="3445200"/>
          </a:xfrm>
        </p:spPr>
        <p:txBody>
          <a:bodyPr/>
          <a:lstStyle>
            <a:lvl1pPr>
              <a:defRPr baseline="0">
                <a:solidFill>
                  <a:schemeClr val="tx1"/>
                </a:solidFill>
                <a:latin typeface="Arial" panose="020B0604020202020204" pitchFamily="34" charset="0"/>
                <a:ea typeface="汉仪中黑 简" panose="00020600040101010101" charset="-122"/>
              </a:defRPr>
            </a:lvl1pPr>
            <a:lvl2pPr>
              <a:defRPr baseline="0">
                <a:solidFill>
                  <a:schemeClr val="tx1"/>
                </a:solidFill>
                <a:latin typeface="Arial" panose="020B0604020202020204" pitchFamily="34" charset="0"/>
                <a:ea typeface="汉仪中黑 简" panose="00020600040101010101" charset="-122"/>
              </a:defRPr>
            </a:lvl2pPr>
            <a:lvl3pPr>
              <a:defRPr baseline="0">
                <a:solidFill>
                  <a:schemeClr val="tx1"/>
                </a:solidFill>
                <a:latin typeface="Arial" panose="020B0604020202020204" pitchFamily="34" charset="0"/>
                <a:ea typeface="汉仪中黑 简" panose="00020600040101010101" charset="-122"/>
              </a:defRPr>
            </a:lvl3pPr>
            <a:lvl4pPr>
              <a:defRPr baseline="0">
                <a:solidFill>
                  <a:schemeClr val="tx1"/>
                </a:solidFill>
                <a:latin typeface="Arial" panose="020B0604020202020204" pitchFamily="34" charset="0"/>
                <a:ea typeface="汉仪中黑 简" panose="00020600040101010101" charset="-122"/>
              </a:defRPr>
            </a:lvl4pPr>
            <a:lvl5pPr>
              <a:defRPr baseline="0">
                <a:solidFill>
                  <a:schemeClr val="tx1"/>
                </a:solidFill>
                <a:latin typeface="Arial" panose="020B0604020202020204" pitchFamily="34" charset="0"/>
                <a:ea typeface="汉仪中黑 简" panose="00020600040101010101" charset="-122"/>
              </a:defRPr>
            </a:lvl5pPr>
          </a:lstStyle>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
        <p:nvSpPr>
          <p:cNvPr id="1048750" name="日期占位符 2"/>
          <p:cNvSpPr>
            <a:spLocks noGrp="1"/>
          </p:cNvSpPr>
          <p:nvPr>
            <p:ph type="dt" sz="half" idx="10"/>
            <p:custDataLst>
              <p:tags r:id="rId10"/>
            </p:custDataLst>
          </p:nvPr>
        </p:nvSpPr>
        <p:spPr/>
        <p:txBody>
          <a:bodyPr/>
          <a:lstStyle>
            <a:lvl1pPr>
              <a:defRPr>
                <a:latin typeface="Arial" panose="020B0604020202020204" pitchFamily="34" charset="0"/>
                <a:ea typeface="汉仪中黑 简" panose="00020600040101010101" charset="-122"/>
              </a:defRPr>
            </a:lvl1pPr>
          </a:lstStyle>
          <a:p>
            <a:fld id="{760FBDFE-C587-4B4C-A407-44438C67B59E}" type="datetimeFigureOut">
              <a:rPr altLang="en-US" lang="zh-CN" smtClean="0"/>
            </a:fld>
            <a:endParaRPr altLang="en-US" lang="zh-CN"/>
          </a:p>
        </p:txBody>
      </p:sp>
      <p:sp>
        <p:nvSpPr>
          <p:cNvPr id="1048751" name="页脚占位符 3"/>
          <p:cNvSpPr>
            <a:spLocks noGrp="1"/>
          </p:cNvSpPr>
          <p:nvPr>
            <p:ph type="ftr" sz="quarter" idx="11"/>
            <p:custDataLst>
              <p:tags r:id="rId11"/>
            </p:custDataLst>
          </p:nvPr>
        </p:nvSpPr>
        <p:spPr/>
        <p:txBody>
          <a:bodyPr/>
          <a:lstStyle>
            <a:lvl1pPr>
              <a:defRPr>
                <a:latin typeface="Arial" panose="020B0604020202020204" pitchFamily="34" charset="0"/>
                <a:ea typeface="汉仪中黑 简" panose="00020600040101010101" charset="-122"/>
              </a:defRPr>
            </a:lvl1pPr>
          </a:lstStyle>
          <a:p>
            <a:endParaRPr altLang="en-US" dirty="0" lang="zh-CN"/>
          </a:p>
        </p:txBody>
      </p:sp>
      <p:sp>
        <p:nvSpPr>
          <p:cNvPr id="1048752" name="灯片编号占位符 4"/>
          <p:cNvSpPr>
            <a:spLocks noGrp="1"/>
          </p:cNvSpPr>
          <p:nvPr>
            <p:ph type="sldNum" sz="quarter" idx="12"/>
            <p:custDataLst>
              <p:tags r:id="rId12"/>
            </p:custDataLst>
          </p:nvPr>
        </p:nvSpPr>
        <p:spPr/>
        <p:txBody>
          <a:bodyPr/>
          <a:lstStyle>
            <a:lvl1pPr>
              <a:defRPr>
                <a:latin typeface="Arial" panose="020B0604020202020204" pitchFamily="34" charset="0"/>
                <a:ea typeface="汉仪中黑 简" panose="00020600040101010101" charset="-122"/>
              </a:defRPr>
            </a:lvl1pPr>
          </a:lstStyle>
          <a:p>
            <a:fld id="{49AE70B2-8BF9-45C0-BB95-33D1B9D3A854}" type="slidenum">
              <a:rPr altLang="en-US" lang="zh-CN" smtClean="0"/>
            </a:fld>
            <a:endParaRPr altLang="en-US" dirty="0" lang="zh-CN"/>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94" name=""/>
        <p:cNvGrpSpPr/>
        <p:nvPr/>
      </p:nvGrpSpPr>
      <p:grpSpPr>
        <a:xfrm>
          <a:off x="0" y="0"/>
          <a:ext cx="0" cy="0"/>
          <a:chOff x="0" y="0"/>
          <a:chExt cx="0" cy="0"/>
        </a:xfrm>
      </p:grpSpPr>
      <p:pic>
        <p:nvPicPr>
          <p:cNvPr id="2097192" name="图片 9" descr="No20-5_封面页背景 副本"/>
          <p:cNvPicPr>
            <a:picLocks noChangeAspect="1"/>
          </p:cNvPicPr>
          <p:nvPr>
            <p:custDataLst>
              <p:tags r:id="rId1"/>
            </p:custDataLst>
          </p:nvPr>
        </p:nvPicPr>
        <p:blipFill>
          <a:blip xmlns:r="http://schemas.openxmlformats.org/officeDocument/2006/relationships" r:embed="rId2"/>
          <a:stretch>
            <a:fillRect/>
          </a:stretch>
        </p:blipFill>
        <p:spPr>
          <a:xfrm>
            <a:off x="0" y="317"/>
            <a:ext cx="12192000" cy="6858000"/>
          </a:xfrm>
          <a:prstGeom prst="rect"/>
        </p:spPr>
      </p:pic>
      <p:sp>
        <p:nvSpPr>
          <p:cNvPr id="1048807" name="矩形 7"/>
          <p:cNvSpPr/>
          <p:nvPr>
            <p:custDataLst>
              <p:tags r:id="rId3"/>
            </p:custDataLst>
          </p:nvPr>
        </p:nvSpPr>
        <p:spPr>
          <a:xfrm>
            <a:off x="0" y="-8255"/>
            <a:ext cx="4823460" cy="6866255"/>
          </a:xfrm>
          <a:prstGeom prst="rect"/>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p>
            <a:pPr algn="ctr" lvl="0"/>
            <a:endParaRPr altLang="zh-CN" dirty="0" lang="en-US">
              <a:solidFill>
                <a:schemeClr val="lt1"/>
              </a:solidFill>
              <a:sym typeface="+mn-ea"/>
            </a:endParaRPr>
          </a:p>
        </p:txBody>
      </p:sp>
      <p:pic>
        <p:nvPicPr>
          <p:cNvPr id="2097193" name="图片 5" descr="No20-5_正文页装饰2"/>
          <p:cNvPicPr>
            <a:picLocks noChangeAspect="1"/>
          </p:cNvPicPr>
          <p:nvPr>
            <p:custDataLst>
              <p:tags r:id="rId4"/>
            </p:custDataLst>
          </p:nvPr>
        </p:nvPicPr>
        <p:blipFill>
          <a:blip xmlns:r="http://schemas.openxmlformats.org/officeDocument/2006/relationships" r:embed="rId5"/>
          <a:stretch>
            <a:fillRect/>
          </a:stretch>
        </p:blipFill>
        <p:spPr>
          <a:xfrm>
            <a:off x="10322560" y="5171612"/>
            <a:ext cx="1871967" cy="1686380"/>
          </a:xfrm>
          <a:prstGeom prst="rect"/>
        </p:spPr>
      </p:pic>
      <p:sp>
        <p:nvSpPr>
          <p:cNvPr id="1048808" name="标题 1"/>
          <p:cNvSpPr>
            <a:spLocks noGrp="1"/>
          </p:cNvSpPr>
          <p:nvPr>
            <p:ph type="title" hasCustomPrompt="1"/>
            <p:custDataLst>
              <p:tags r:id="rId6"/>
            </p:custDataLst>
          </p:nvPr>
        </p:nvSpPr>
        <p:spPr>
          <a:xfrm>
            <a:off x="583200" y="770400"/>
            <a:ext cx="3960000" cy="882000"/>
          </a:xfrm>
        </p:spPr>
        <p:txBody>
          <a:bodyPr anchor="ctr" anchorCtr="0"/>
          <a:lstStyle>
            <a:lvl1pPr>
              <a:defRPr baseline="0" sz="3600">
                <a:solidFill>
                  <a:schemeClr val="tx1"/>
                </a:solidFill>
                <a:latin typeface="Arial" panose="020B0604020202020204" pitchFamily="34" charset="0"/>
                <a:ea typeface="汉仪中黑 简" panose="00020600040101010101" charset="-122"/>
              </a:defRPr>
            </a:lvl1pPr>
          </a:lstStyle>
          <a:p>
            <a:r>
              <a:rPr altLang="en-US" dirty="0" lang="zh-CN"/>
              <a:t>单击编辑标题</a:t>
            </a:r>
            <a:endParaRPr altLang="en-US" dirty="0" lang="zh-CN"/>
          </a:p>
        </p:txBody>
      </p:sp>
      <p:sp>
        <p:nvSpPr>
          <p:cNvPr id="1048809" name="日期占位符 2"/>
          <p:cNvSpPr>
            <a:spLocks noGrp="1"/>
          </p:cNvSpPr>
          <p:nvPr>
            <p:ph type="dt" sz="half" idx="10"/>
            <p:custDataLst>
              <p:tags r:id="rId7"/>
            </p:custDataLst>
          </p:nvPr>
        </p:nvSpPr>
        <p:spPr/>
        <p:txBody>
          <a:bodyPr/>
          <a:lstStyle>
            <a:lvl1pPr>
              <a:defRPr>
                <a:latin typeface="Arial" panose="020B0604020202020204" pitchFamily="34" charset="0"/>
                <a:ea typeface="汉仪中黑 简" panose="00020600040101010101" charset="-122"/>
              </a:defRPr>
            </a:lvl1pPr>
          </a:lstStyle>
          <a:p>
            <a:fld id="{760FBDFE-C587-4B4C-A407-44438C67B59E}" type="datetimeFigureOut">
              <a:rPr altLang="en-US" lang="zh-CN" smtClean="0"/>
            </a:fld>
            <a:endParaRPr altLang="en-US" lang="zh-CN"/>
          </a:p>
        </p:txBody>
      </p:sp>
      <p:sp>
        <p:nvSpPr>
          <p:cNvPr id="1048810" name="页脚占位符 3"/>
          <p:cNvSpPr>
            <a:spLocks noGrp="1"/>
          </p:cNvSpPr>
          <p:nvPr>
            <p:ph type="ftr" sz="quarter" idx="11"/>
            <p:custDataLst>
              <p:tags r:id="rId8"/>
            </p:custDataLst>
          </p:nvPr>
        </p:nvSpPr>
        <p:spPr/>
        <p:txBody>
          <a:bodyPr/>
          <a:lstStyle>
            <a:lvl1pPr>
              <a:defRPr>
                <a:latin typeface="Arial" panose="020B0604020202020204" pitchFamily="34" charset="0"/>
                <a:ea typeface="汉仪中黑 简" panose="00020600040101010101" charset="-122"/>
              </a:defRPr>
            </a:lvl1pPr>
          </a:lstStyle>
          <a:p>
            <a:endParaRPr altLang="en-US" dirty="0" lang="zh-CN"/>
          </a:p>
        </p:txBody>
      </p:sp>
      <p:sp>
        <p:nvSpPr>
          <p:cNvPr id="1048811" name="灯片编号占位符 4"/>
          <p:cNvSpPr>
            <a:spLocks noGrp="1"/>
          </p:cNvSpPr>
          <p:nvPr>
            <p:ph type="sldNum" sz="quarter" idx="12"/>
            <p:custDataLst>
              <p:tags r:id="rId9"/>
            </p:custDataLst>
          </p:nvPr>
        </p:nvSpPr>
        <p:spPr/>
        <p:txBody>
          <a:bodyPr/>
          <a:lstStyle>
            <a:lvl1pPr>
              <a:defRPr>
                <a:latin typeface="Arial" panose="020B0604020202020204" pitchFamily="34" charset="0"/>
                <a:ea typeface="汉仪中黑 简" panose="00020600040101010101" charset="-122"/>
              </a:defRPr>
            </a:lvl1pPr>
          </a:lstStyle>
          <a:p>
            <a:fld id="{49AE70B2-8BF9-45C0-BB95-33D1B9D3A854}" type="slidenum">
              <a:rPr altLang="en-US" lang="zh-CN" smtClean="0"/>
            </a:fld>
            <a:endParaRPr altLang="en-US" dirty="0" lang="zh-CN"/>
          </a:p>
        </p:txBody>
      </p:sp>
      <p:sp>
        <p:nvSpPr>
          <p:cNvPr id="1048812" name="文本占位符 6"/>
          <p:cNvSpPr>
            <a:spLocks noGrp="1"/>
          </p:cNvSpPr>
          <p:nvPr>
            <p:ph type="body" sz="quarter" idx="13"/>
            <p:custDataLst>
              <p:tags r:id="rId10"/>
            </p:custDataLst>
          </p:nvPr>
        </p:nvSpPr>
        <p:spPr>
          <a:xfrm>
            <a:off x="586800" y="1764000"/>
            <a:ext cx="3956400" cy="4093200"/>
          </a:xfrm>
        </p:spPr>
        <p:txBody>
          <a:bodyPr/>
          <a:lstStyle>
            <a:lvl1pPr>
              <a:defRPr baseline="0">
                <a:solidFill>
                  <a:schemeClr val="tx1"/>
                </a:solidFill>
                <a:latin typeface="Arial" panose="020B0604020202020204" pitchFamily="34" charset="0"/>
                <a:ea typeface="汉仪中黑 简" panose="00020600040101010101" charset="-122"/>
              </a:defRPr>
            </a:lvl1pPr>
            <a:lvl2pPr>
              <a:defRPr baseline="0">
                <a:solidFill>
                  <a:schemeClr val="tx1"/>
                </a:solidFill>
                <a:latin typeface="Arial" panose="020B0604020202020204" pitchFamily="34" charset="0"/>
                <a:ea typeface="汉仪中黑 简" panose="00020600040101010101" charset="-122"/>
              </a:defRPr>
            </a:lvl2pPr>
            <a:lvl3pPr>
              <a:defRPr baseline="0">
                <a:solidFill>
                  <a:schemeClr val="tx1"/>
                </a:solidFill>
                <a:latin typeface="Arial" panose="020B0604020202020204" pitchFamily="34" charset="0"/>
                <a:ea typeface="汉仪中黑 简" panose="00020600040101010101" charset="-122"/>
              </a:defRPr>
            </a:lvl3pPr>
            <a:lvl4pPr>
              <a:defRPr baseline="0">
                <a:solidFill>
                  <a:schemeClr val="tx1"/>
                </a:solidFill>
                <a:latin typeface="Arial" panose="020B0604020202020204" pitchFamily="34" charset="0"/>
                <a:ea typeface="汉仪中黑 简" panose="00020600040101010101" charset="-122"/>
              </a:defRPr>
            </a:lvl4pPr>
            <a:lvl5pPr>
              <a:defRPr baseline="0">
                <a:solidFill>
                  <a:schemeClr val="tx1"/>
                </a:solidFill>
                <a:latin typeface="Arial" panose="020B0604020202020204" pitchFamily="34" charset="0"/>
                <a:ea typeface="汉仪中黑 简" panose="00020600040101010101" charset="-122"/>
              </a:defRPr>
            </a:lvl5pPr>
          </a:lstStyle>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
        <p:nvSpPr>
          <p:cNvPr id="1048813" name="内容占位符 8"/>
          <p:cNvSpPr>
            <a:spLocks noGrp="1"/>
          </p:cNvSpPr>
          <p:nvPr>
            <p:ph sz="quarter" idx="14"/>
            <p:custDataLst>
              <p:tags r:id="rId11"/>
            </p:custDataLst>
          </p:nvPr>
        </p:nvSpPr>
        <p:spPr>
          <a:xfrm>
            <a:off x="5101200" y="769938"/>
            <a:ext cx="6480000" cy="5087937"/>
          </a:xfrm>
        </p:spPr>
        <p:txBody>
          <a:bodyPr/>
          <a:lstStyle>
            <a:lvl1pPr>
              <a:defRPr baseline="0">
                <a:solidFill>
                  <a:schemeClr val="tx1"/>
                </a:solidFill>
                <a:latin typeface="Arial" panose="020B0604020202020204" pitchFamily="34" charset="0"/>
                <a:ea typeface="汉仪中黑 简" panose="00020600040101010101" charset="-122"/>
              </a:defRPr>
            </a:lvl1pPr>
            <a:lvl2pPr>
              <a:defRPr baseline="0">
                <a:solidFill>
                  <a:schemeClr val="tx1"/>
                </a:solidFill>
                <a:latin typeface="Arial" panose="020B0604020202020204" pitchFamily="34" charset="0"/>
                <a:ea typeface="汉仪中黑 简" panose="00020600040101010101" charset="-122"/>
              </a:defRPr>
            </a:lvl2pPr>
            <a:lvl3pPr>
              <a:defRPr baseline="0">
                <a:solidFill>
                  <a:schemeClr val="tx1"/>
                </a:solidFill>
                <a:latin typeface="Arial" panose="020B0604020202020204" pitchFamily="34" charset="0"/>
                <a:ea typeface="汉仪中黑 简" panose="00020600040101010101" charset="-122"/>
              </a:defRPr>
            </a:lvl3pPr>
            <a:lvl4pPr>
              <a:defRPr baseline="0">
                <a:solidFill>
                  <a:schemeClr val="tx1"/>
                </a:solidFill>
                <a:latin typeface="Arial" panose="020B0604020202020204" pitchFamily="34" charset="0"/>
                <a:ea typeface="汉仪中黑 简" panose="00020600040101010101" charset="-122"/>
              </a:defRPr>
            </a:lvl4pPr>
            <a:lvl5pPr>
              <a:defRPr baseline="0">
                <a:solidFill>
                  <a:schemeClr val="tx1"/>
                </a:solidFill>
                <a:latin typeface="Arial" panose="020B0604020202020204" pitchFamily="34" charset="0"/>
                <a:ea typeface="汉仪中黑 简" panose="00020600040101010101" charset="-122"/>
              </a:defRPr>
            </a:lvl5pPr>
          </a:lstStyle>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85" name=""/>
        <p:cNvGrpSpPr/>
        <p:nvPr/>
      </p:nvGrpSpPr>
      <p:grpSpPr>
        <a:xfrm>
          <a:off x="0" y="0"/>
          <a:ext cx="0" cy="0"/>
          <a:chOff x="0" y="0"/>
          <a:chExt cx="0" cy="0"/>
        </a:xfrm>
      </p:grpSpPr>
      <p:pic>
        <p:nvPicPr>
          <p:cNvPr id="2097166" name="图片 9" descr="No20-5_封面页背景 副本"/>
          <p:cNvPicPr>
            <a:picLocks noChangeAspect="1"/>
          </p:cNvPicPr>
          <p:nvPr>
            <p:custDataLst>
              <p:tags r:id="rId1"/>
            </p:custDataLst>
          </p:nvPr>
        </p:nvPicPr>
        <p:blipFill>
          <a:blip xmlns:r="http://schemas.openxmlformats.org/officeDocument/2006/relationships" r:embed="rId2"/>
          <a:stretch>
            <a:fillRect/>
          </a:stretch>
        </p:blipFill>
        <p:spPr>
          <a:xfrm>
            <a:off x="0" y="317"/>
            <a:ext cx="12192000" cy="6858000"/>
          </a:xfrm>
          <a:prstGeom prst="rect"/>
        </p:spPr>
      </p:pic>
      <p:sp>
        <p:nvSpPr>
          <p:cNvPr id="1048753" name="矩形 7"/>
          <p:cNvSpPr/>
          <p:nvPr>
            <p:custDataLst>
              <p:tags r:id="rId3"/>
            </p:custDataLst>
          </p:nvPr>
        </p:nvSpPr>
        <p:spPr>
          <a:xfrm>
            <a:off x="0" y="0"/>
            <a:ext cx="12192000" cy="2664000"/>
          </a:xfrm>
          <a:prstGeom prst="rect"/>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p>
            <a:pPr algn="ctr" lvl="0"/>
            <a:endParaRPr altLang="zh-CN" lang="en-US">
              <a:solidFill>
                <a:schemeClr val="lt1"/>
              </a:solidFill>
              <a:sym typeface="+mn-ea"/>
            </a:endParaRPr>
          </a:p>
        </p:txBody>
      </p:sp>
      <p:pic>
        <p:nvPicPr>
          <p:cNvPr id="2097167" name="图片 5" descr="No20-5_正文页装饰2"/>
          <p:cNvPicPr>
            <a:picLocks noChangeAspect="1"/>
          </p:cNvPicPr>
          <p:nvPr>
            <p:custDataLst>
              <p:tags r:id="rId4"/>
            </p:custDataLst>
          </p:nvPr>
        </p:nvPicPr>
        <p:blipFill>
          <a:blip xmlns:r="http://schemas.openxmlformats.org/officeDocument/2006/relationships" r:embed="rId5"/>
          <a:stretch>
            <a:fillRect/>
          </a:stretch>
        </p:blipFill>
        <p:spPr>
          <a:xfrm>
            <a:off x="10617200" y="5437045"/>
            <a:ext cx="1577327" cy="1420950"/>
          </a:xfrm>
          <a:prstGeom prst="rect"/>
        </p:spPr>
      </p:pic>
      <p:sp>
        <p:nvSpPr>
          <p:cNvPr id="1048754" name="标题 1"/>
          <p:cNvSpPr>
            <a:spLocks noGrp="1"/>
          </p:cNvSpPr>
          <p:nvPr>
            <p:ph type="title"/>
            <p:custDataLst>
              <p:tags r:id="rId6"/>
            </p:custDataLst>
          </p:nvPr>
        </p:nvSpPr>
        <p:spPr>
          <a:xfrm>
            <a:off x="612000" y="781200"/>
            <a:ext cx="10976400" cy="626400"/>
          </a:xfrm>
        </p:spPr>
        <p:txBody>
          <a:bodyPr anchor="ctr"/>
          <a:lstStyle>
            <a:lvl1pPr algn="ctr">
              <a:defRPr baseline="0" sz="3600">
                <a:solidFill>
                  <a:schemeClr val="tx1"/>
                </a:solidFill>
                <a:latin typeface="Arial" panose="020B0604020202020204" pitchFamily="34" charset="0"/>
                <a:ea typeface="汉仪中黑 简" panose="00020600040101010101" charset="-122"/>
              </a:defRPr>
            </a:lvl1pPr>
          </a:lstStyle>
          <a:p>
            <a:r>
              <a:rPr altLang="en-US" dirty="0" lang="zh-CN"/>
              <a:t>单击此处编辑母版标题样式</a:t>
            </a:r>
            <a:endParaRPr altLang="en-US" dirty="0" lang="zh-CN"/>
          </a:p>
        </p:txBody>
      </p:sp>
      <p:sp>
        <p:nvSpPr>
          <p:cNvPr id="1048755" name="日期占位符 2"/>
          <p:cNvSpPr>
            <a:spLocks noGrp="1"/>
          </p:cNvSpPr>
          <p:nvPr>
            <p:ph type="dt" sz="half" idx="10"/>
            <p:custDataLst>
              <p:tags r:id="rId7"/>
            </p:custDataLst>
          </p:nvPr>
        </p:nvSpPr>
        <p:spPr/>
        <p:txBody>
          <a:bodyPr/>
          <a:lstStyle>
            <a:lvl1pPr>
              <a:defRPr>
                <a:latin typeface="Arial" panose="020B0604020202020204" pitchFamily="34" charset="0"/>
                <a:ea typeface="汉仪中黑 简" panose="00020600040101010101" charset="-122"/>
              </a:defRPr>
            </a:lvl1pPr>
          </a:lstStyle>
          <a:p>
            <a:fld id="{760FBDFE-C587-4B4C-A407-44438C67B59E}" type="datetimeFigureOut">
              <a:rPr altLang="en-US" lang="zh-CN" smtClean="0"/>
            </a:fld>
            <a:endParaRPr altLang="en-US" lang="zh-CN"/>
          </a:p>
        </p:txBody>
      </p:sp>
      <p:sp>
        <p:nvSpPr>
          <p:cNvPr id="1048756" name="页脚占位符 3"/>
          <p:cNvSpPr>
            <a:spLocks noGrp="1"/>
          </p:cNvSpPr>
          <p:nvPr>
            <p:ph type="ftr" sz="quarter" idx="11"/>
            <p:custDataLst>
              <p:tags r:id="rId8"/>
            </p:custDataLst>
          </p:nvPr>
        </p:nvSpPr>
        <p:spPr/>
        <p:txBody>
          <a:bodyPr/>
          <a:lstStyle>
            <a:lvl1pPr>
              <a:defRPr>
                <a:latin typeface="Arial" panose="020B0604020202020204" pitchFamily="34" charset="0"/>
                <a:ea typeface="汉仪中黑 简" panose="00020600040101010101" charset="-122"/>
              </a:defRPr>
            </a:lvl1pPr>
          </a:lstStyle>
          <a:p>
            <a:endParaRPr altLang="en-US" dirty="0" lang="zh-CN"/>
          </a:p>
        </p:txBody>
      </p:sp>
      <p:sp>
        <p:nvSpPr>
          <p:cNvPr id="1048757" name="灯片编号占位符 4"/>
          <p:cNvSpPr>
            <a:spLocks noGrp="1"/>
          </p:cNvSpPr>
          <p:nvPr>
            <p:ph type="sldNum" sz="quarter" idx="12"/>
            <p:custDataLst>
              <p:tags r:id="rId9"/>
            </p:custDataLst>
          </p:nvPr>
        </p:nvSpPr>
        <p:spPr/>
        <p:txBody>
          <a:bodyPr/>
          <a:lstStyle>
            <a:lvl1pPr>
              <a:defRPr>
                <a:latin typeface="Arial" panose="020B0604020202020204" pitchFamily="34" charset="0"/>
                <a:ea typeface="汉仪中黑 简" panose="00020600040101010101" charset="-122"/>
              </a:defRPr>
            </a:lvl1pPr>
          </a:lstStyle>
          <a:p>
            <a:fld id="{49AE70B2-8BF9-45C0-BB95-33D1B9D3A854}" type="slidenum">
              <a:rPr altLang="en-US" lang="zh-CN" smtClean="0"/>
            </a:fld>
            <a:endParaRPr altLang="en-US" dirty="0" lang="zh-CN"/>
          </a:p>
        </p:txBody>
      </p:sp>
      <p:sp>
        <p:nvSpPr>
          <p:cNvPr id="1048758" name="文本占位符 6"/>
          <p:cNvSpPr>
            <a:spLocks noGrp="1"/>
          </p:cNvSpPr>
          <p:nvPr>
            <p:ph type="body" sz="quarter" idx="13"/>
            <p:custDataLst>
              <p:tags r:id="rId10"/>
            </p:custDataLst>
          </p:nvPr>
        </p:nvSpPr>
        <p:spPr>
          <a:xfrm>
            <a:off x="612000" y="1659600"/>
            <a:ext cx="10975975" cy="828000"/>
          </a:xfrm>
        </p:spPr>
        <p:txBody>
          <a:bodyPr/>
          <a:lstStyle>
            <a:lvl1pPr algn="ctr">
              <a:defRPr baseline="0">
                <a:solidFill>
                  <a:schemeClr val="tx1"/>
                </a:solidFill>
                <a:latin typeface="Arial" panose="020B0604020202020204" pitchFamily="34" charset="0"/>
                <a:ea typeface="汉仪中黑 简" panose="00020600040101010101" charset="-122"/>
              </a:defRPr>
            </a:lvl1pPr>
          </a:lstStyle>
          <a:p>
            <a:pPr lvl="0"/>
            <a:r>
              <a:rPr altLang="en-US" dirty="0" lang="zh-CN"/>
              <a:t>单击此处编辑母版文本样式</a:t>
            </a:r>
            <a:endParaRPr altLang="en-US" dirty="0" lang="zh-CN"/>
          </a:p>
        </p:txBody>
      </p:sp>
      <p:sp>
        <p:nvSpPr>
          <p:cNvPr id="1048759" name="内容占位符 8"/>
          <p:cNvSpPr>
            <a:spLocks noGrp="1"/>
          </p:cNvSpPr>
          <p:nvPr>
            <p:ph sz="quarter" idx="14"/>
            <p:custDataLst>
              <p:tags r:id="rId11"/>
            </p:custDataLst>
          </p:nvPr>
        </p:nvSpPr>
        <p:spPr>
          <a:xfrm>
            <a:off x="612775" y="2808000"/>
            <a:ext cx="10965600" cy="3430800"/>
          </a:xfrm>
        </p:spPr>
        <p:txBody>
          <a:bodyPr/>
          <a:lstStyle>
            <a:lvl1pPr>
              <a:defRPr baseline="0">
                <a:solidFill>
                  <a:schemeClr val="tx1"/>
                </a:solidFill>
                <a:latin typeface="Arial" panose="020B0604020202020204" pitchFamily="34" charset="0"/>
                <a:ea typeface="汉仪中黑 简" panose="00020600040101010101" charset="-122"/>
              </a:defRPr>
            </a:lvl1pPr>
            <a:lvl2pPr>
              <a:defRPr baseline="0">
                <a:solidFill>
                  <a:schemeClr val="tx1"/>
                </a:solidFill>
                <a:latin typeface="Arial" panose="020B0604020202020204" pitchFamily="34" charset="0"/>
                <a:ea typeface="汉仪中黑 简" panose="00020600040101010101" charset="-122"/>
              </a:defRPr>
            </a:lvl2pPr>
            <a:lvl3pPr>
              <a:defRPr baseline="0">
                <a:solidFill>
                  <a:schemeClr val="tx1"/>
                </a:solidFill>
                <a:latin typeface="Arial" panose="020B0604020202020204" pitchFamily="34" charset="0"/>
                <a:ea typeface="汉仪中黑 简" panose="00020600040101010101" charset="-122"/>
              </a:defRPr>
            </a:lvl3pPr>
            <a:lvl4pPr>
              <a:defRPr baseline="0">
                <a:solidFill>
                  <a:schemeClr val="tx1"/>
                </a:solidFill>
                <a:latin typeface="Arial" panose="020B0604020202020204" pitchFamily="34" charset="0"/>
                <a:ea typeface="汉仪中黑 简" panose="00020600040101010101" charset="-122"/>
              </a:defRPr>
            </a:lvl4pPr>
            <a:lvl5pPr>
              <a:defRPr baseline="0">
                <a:solidFill>
                  <a:schemeClr val="tx1"/>
                </a:solidFill>
                <a:latin typeface="Arial" panose="020B0604020202020204" pitchFamily="34" charset="0"/>
                <a:ea typeface="汉仪中黑 简" panose="00020600040101010101" charset="-122"/>
              </a:defRPr>
            </a:lvl5pPr>
          </a:lstStyle>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93" name=""/>
        <p:cNvGrpSpPr/>
        <p:nvPr/>
      </p:nvGrpSpPr>
      <p:grpSpPr>
        <a:xfrm>
          <a:off x="0" y="0"/>
          <a:ext cx="0" cy="0"/>
          <a:chOff x="0" y="0"/>
          <a:chExt cx="0" cy="0"/>
        </a:xfrm>
      </p:grpSpPr>
      <p:pic>
        <p:nvPicPr>
          <p:cNvPr id="2097190" name="图片 9" descr="No20-5_封面页背景 副本"/>
          <p:cNvPicPr>
            <a:picLocks noChangeAspect="1"/>
          </p:cNvPicPr>
          <p:nvPr>
            <p:custDataLst>
              <p:tags r:id="rId1"/>
            </p:custDataLst>
          </p:nvPr>
        </p:nvPicPr>
        <p:blipFill>
          <a:blip xmlns:r="http://schemas.openxmlformats.org/officeDocument/2006/relationships" r:embed="rId2"/>
          <a:stretch>
            <a:fillRect/>
          </a:stretch>
        </p:blipFill>
        <p:spPr>
          <a:xfrm>
            <a:off x="0" y="317"/>
            <a:ext cx="12192000" cy="6858000"/>
          </a:xfrm>
          <a:prstGeom prst="rect"/>
        </p:spPr>
      </p:pic>
      <p:sp>
        <p:nvSpPr>
          <p:cNvPr id="1048800" name="矩形 7"/>
          <p:cNvSpPr/>
          <p:nvPr>
            <p:custDataLst>
              <p:tags r:id="rId3"/>
            </p:custDataLst>
          </p:nvPr>
        </p:nvSpPr>
        <p:spPr>
          <a:xfrm>
            <a:off x="0" y="5029836"/>
            <a:ext cx="12192000" cy="1828799"/>
          </a:xfrm>
          <a:prstGeom prst="rect"/>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p>
            <a:pPr algn="ctr" lvl="0"/>
            <a:endParaRPr altLang="zh-CN" lang="en-US">
              <a:solidFill>
                <a:schemeClr val="lt1"/>
              </a:solidFill>
              <a:sym typeface="+mn-ea"/>
            </a:endParaRPr>
          </a:p>
        </p:txBody>
      </p:sp>
      <p:pic>
        <p:nvPicPr>
          <p:cNvPr id="2097191" name="图片 5" descr="No20-5_正文页装饰1"/>
          <p:cNvPicPr>
            <a:picLocks noChangeAspect="1"/>
          </p:cNvPicPr>
          <p:nvPr>
            <p:custDataLst>
              <p:tags r:id="rId4"/>
            </p:custDataLst>
          </p:nvPr>
        </p:nvPicPr>
        <p:blipFill>
          <a:blip xmlns:r="http://schemas.openxmlformats.org/officeDocument/2006/relationships" r:embed="rId5"/>
          <a:stretch>
            <a:fillRect/>
          </a:stretch>
        </p:blipFill>
        <p:spPr>
          <a:xfrm>
            <a:off x="2540" y="0"/>
            <a:ext cx="2200275" cy="2008561"/>
          </a:xfrm>
          <a:prstGeom prst="rect"/>
        </p:spPr>
      </p:pic>
      <p:sp>
        <p:nvSpPr>
          <p:cNvPr id="1048801" name="标题 1"/>
          <p:cNvSpPr>
            <a:spLocks noGrp="1"/>
          </p:cNvSpPr>
          <p:nvPr>
            <p:ph type="title"/>
            <p:custDataLst>
              <p:tags r:id="rId6"/>
            </p:custDataLst>
          </p:nvPr>
        </p:nvSpPr>
        <p:spPr>
          <a:xfrm>
            <a:off x="604800" y="669600"/>
            <a:ext cx="10976400" cy="565200"/>
          </a:xfrm>
        </p:spPr>
        <p:txBody>
          <a:bodyPr anchor="ctr" anchorCtr="0"/>
          <a:lstStyle>
            <a:lvl1pPr algn="ctr">
              <a:defRPr baseline="0" sz="3200">
                <a:solidFill>
                  <a:schemeClr val="tx1"/>
                </a:solidFill>
                <a:latin typeface="Arial" panose="020B0604020202020204" pitchFamily="34" charset="0"/>
                <a:ea typeface="汉仪中黑 简" panose="00020600040101010101" charset="-122"/>
              </a:defRPr>
            </a:lvl1pPr>
          </a:lstStyle>
          <a:p>
            <a:r>
              <a:rPr altLang="en-US" dirty="0" lang="zh-CN"/>
              <a:t>单击此处编辑母版标题样式</a:t>
            </a:r>
            <a:endParaRPr altLang="en-US" dirty="0" lang="zh-CN"/>
          </a:p>
        </p:txBody>
      </p:sp>
      <p:sp>
        <p:nvSpPr>
          <p:cNvPr id="1048802" name="日期占位符 2"/>
          <p:cNvSpPr>
            <a:spLocks noGrp="1"/>
          </p:cNvSpPr>
          <p:nvPr>
            <p:ph type="dt" sz="half" idx="10"/>
            <p:custDataLst>
              <p:tags r:id="rId7"/>
            </p:custDataLst>
          </p:nvPr>
        </p:nvSpPr>
        <p:spPr/>
        <p:txBody>
          <a:bodyPr/>
          <a:lstStyle>
            <a:lvl1pPr>
              <a:defRPr>
                <a:latin typeface="Arial" panose="020B0604020202020204" pitchFamily="34" charset="0"/>
                <a:ea typeface="汉仪中黑 简" panose="00020600040101010101" charset="-122"/>
              </a:defRPr>
            </a:lvl1pPr>
          </a:lstStyle>
          <a:p>
            <a:fld id="{760FBDFE-C587-4B4C-A407-44438C67B59E}" type="datetimeFigureOut">
              <a:rPr altLang="en-US" lang="zh-CN" smtClean="0"/>
            </a:fld>
            <a:endParaRPr altLang="en-US" lang="zh-CN"/>
          </a:p>
        </p:txBody>
      </p:sp>
      <p:sp>
        <p:nvSpPr>
          <p:cNvPr id="1048803" name="页脚占位符 3"/>
          <p:cNvSpPr>
            <a:spLocks noGrp="1"/>
          </p:cNvSpPr>
          <p:nvPr>
            <p:ph type="ftr" sz="quarter" idx="11"/>
            <p:custDataLst>
              <p:tags r:id="rId8"/>
            </p:custDataLst>
          </p:nvPr>
        </p:nvSpPr>
        <p:spPr/>
        <p:txBody>
          <a:bodyPr/>
          <a:lstStyle>
            <a:lvl1pPr>
              <a:defRPr>
                <a:latin typeface="Arial" panose="020B0604020202020204" pitchFamily="34" charset="0"/>
                <a:ea typeface="汉仪中黑 简" panose="00020600040101010101" charset="-122"/>
              </a:defRPr>
            </a:lvl1pPr>
          </a:lstStyle>
          <a:p>
            <a:endParaRPr altLang="en-US" dirty="0" lang="zh-CN"/>
          </a:p>
        </p:txBody>
      </p:sp>
      <p:sp>
        <p:nvSpPr>
          <p:cNvPr id="1048804" name="灯片编号占位符 4"/>
          <p:cNvSpPr>
            <a:spLocks noGrp="1"/>
          </p:cNvSpPr>
          <p:nvPr>
            <p:ph type="sldNum" sz="quarter" idx="12"/>
            <p:custDataLst>
              <p:tags r:id="rId9"/>
            </p:custDataLst>
          </p:nvPr>
        </p:nvSpPr>
        <p:spPr/>
        <p:txBody>
          <a:bodyPr/>
          <a:lstStyle>
            <a:lvl1pPr>
              <a:defRPr>
                <a:latin typeface="Arial" panose="020B0604020202020204" pitchFamily="34" charset="0"/>
                <a:ea typeface="汉仪中黑 简" panose="00020600040101010101" charset="-122"/>
              </a:defRPr>
            </a:lvl1pPr>
          </a:lstStyle>
          <a:p>
            <a:fld id="{49AE70B2-8BF9-45C0-BB95-33D1B9D3A854}" type="slidenum">
              <a:rPr altLang="en-US" lang="zh-CN" smtClean="0"/>
            </a:fld>
            <a:endParaRPr altLang="en-US" dirty="0" lang="zh-CN"/>
          </a:p>
        </p:txBody>
      </p:sp>
      <p:sp>
        <p:nvSpPr>
          <p:cNvPr id="1048805" name="内容占位符 6"/>
          <p:cNvSpPr>
            <a:spLocks noGrp="1"/>
          </p:cNvSpPr>
          <p:nvPr>
            <p:ph sz="quarter" idx="13"/>
            <p:custDataLst>
              <p:tags r:id="rId10"/>
            </p:custDataLst>
          </p:nvPr>
        </p:nvSpPr>
        <p:spPr>
          <a:xfrm>
            <a:off x="604837" y="1681200"/>
            <a:ext cx="10990800" cy="3211200"/>
          </a:xfrm>
        </p:spPr>
        <p:txBody>
          <a:bodyPr/>
          <a:lstStyle>
            <a:lvl1pPr>
              <a:defRPr baseline="0">
                <a:solidFill>
                  <a:schemeClr val="tx1"/>
                </a:solidFill>
                <a:latin typeface="Arial" panose="020B0604020202020204" pitchFamily="34" charset="0"/>
                <a:ea typeface="汉仪中黑 简" panose="00020600040101010101" charset="-122"/>
              </a:defRPr>
            </a:lvl1pPr>
            <a:lvl2pPr>
              <a:defRPr baseline="0">
                <a:solidFill>
                  <a:schemeClr val="tx1"/>
                </a:solidFill>
                <a:latin typeface="Arial" panose="020B0604020202020204" pitchFamily="34" charset="0"/>
                <a:ea typeface="汉仪中黑 简" panose="00020600040101010101" charset="-122"/>
              </a:defRPr>
            </a:lvl2pPr>
            <a:lvl3pPr>
              <a:defRPr baseline="0">
                <a:solidFill>
                  <a:schemeClr val="tx1"/>
                </a:solidFill>
                <a:latin typeface="Arial" panose="020B0604020202020204" pitchFamily="34" charset="0"/>
                <a:ea typeface="汉仪中黑 简" panose="00020600040101010101" charset="-122"/>
              </a:defRPr>
            </a:lvl3pPr>
            <a:lvl4pPr>
              <a:defRPr baseline="0">
                <a:solidFill>
                  <a:schemeClr val="tx1"/>
                </a:solidFill>
                <a:latin typeface="Arial" panose="020B0604020202020204" pitchFamily="34" charset="0"/>
                <a:ea typeface="汉仪中黑 简" panose="00020600040101010101" charset="-122"/>
              </a:defRPr>
            </a:lvl4pPr>
            <a:lvl5pPr>
              <a:defRPr baseline="0">
                <a:solidFill>
                  <a:schemeClr val="tx1"/>
                </a:solidFill>
                <a:latin typeface="Arial" panose="020B0604020202020204" pitchFamily="34" charset="0"/>
                <a:ea typeface="汉仪中黑 简" panose="00020600040101010101" charset="-122"/>
              </a:defRPr>
            </a:lvl5pPr>
          </a:lstStyle>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
        <p:nvSpPr>
          <p:cNvPr id="1048806" name="文本占位符 8"/>
          <p:cNvSpPr>
            <a:spLocks noGrp="1"/>
          </p:cNvSpPr>
          <p:nvPr>
            <p:ph type="body" sz="quarter" idx="14"/>
            <p:custDataLst>
              <p:tags r:id="rId11"/>
            </p:custDataLst>
          </p:nvPr>
        </p:nvSpPr>
        <p:spPr>
          <a:xfrm>
            <a:off x="594000" y="5180400"/>
            <a:ext cx="11001600" cy="1011600"/>
          </a:xfrm>
        </p:spPr>
        <p:txBody>
          <a:bodyPr/>
          <a:lstStyle>
            <a:lvl1pPr>
              <a:defRPr baseline="0">
                <a:solidFill>
                  <a:schemeClr val="tx1"/>
                </a:solidFill>
                <a:latin typeface="Arial" panose="020B0604020202020204" pitchFamily="34" charset="0"/>
                <a:ea typeface="汉仪中黑 简" panose="00020600040101010101" charset="-122"/>
              </a:defRPr>
            </a:lvl1pPr>
          </a:lstStyle>
          <a:p>
            <a:pPr lvl="0"/>
            <a:r>
              <a:rPr altLang="en-US" dirty="0" lang="zh-CN"/>
              <a:t>单击此处编辑母版文本样式</a:t>
            </a:r>
            <a:endParaRPr altLang="en-US" dirty="0" lang="zh-CN"/>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86" name=""/>
        <p:cNvGrpSpPr/>
        <p:nvPr/>
      </p:nvGrpSpPr>
      <p:grpSpPr>
        <a:xfrm>
          <a:off x="0" y="0"/>
          <a:ext cx="0" cy="0"/>
          <a:chOff x="0" y="0"/>
          <a:chExt cx="0" cy="0"/>
        </a:xfrm>
      </p:grpSpPr>
      <p:pic>
        <p:nvPicPr>
          <p:cNvPr id="2097168" name="图片 9" descr="No20-5_封面页背景 副本"/>
          <p:cNvPicPr>
            <a:picLocks noChangeAspect="1"/>
          </p:cNvPicPr>
          <p:nvPr>
            <p:custDataLst>
              <p:tags r:id="rId1"/>
            </p:custDataLst>
          </p:nvPr>
        </p:nvPicPr>
        <p:blipFill>
          <a:blip xmlns:r="http://schemas.openxmlformats.org/officeDocument/2006/relationships" r:embed="rId2"/>
          <a:stretch>
            <a:fillRect/>
          </a:stretch>
        </p:blipFill>
        <p:spPr>
          <a:xfrm>
            <a:off x="0" y="317"/>
            <a:ext cx="12192000" cy="6858000"/>
          </a:xfrm>
          <a:prstGeom prst="rect"/>
        </p:spPr>
      </p:pic>
      <p:sp>
        <p:nvSpPr>
          <p:cNvPr id="1048760" name="矩形 7"/>
          <p:cNvSpPr/>
          <p:nvPr>
            <p:custDataLst>
              <p:tags r:id="rId3"/>
            </p:custDataLst>
          </p:nvPr>
        </p:nvSpPr>
        <p:spPr>
          <a:xfrm>
            <a:off x="0" y="0"/>
            <a:ext cx="12192000" cy="914400"/>
          </a:xfrm>
          <a:prstGeom prst="rect"/>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p>
            <a:pPr algn="ctr" lvl="0"/>
            <a:endParaRPr altLang="zh-CN" lang="en-US">
              <a:solidFill>
                <a:schemeClr val="lt1"/>
              </a:solidFill>
              <a:sym typeface="+mn-ea"/>
            </a:endParaRPr>
          </a:p>
        </p:txBody>
      </p:sp>
      <p:pic>
        <p:nvPicPr>
          <p:cNvPr id="2097169" name="图片 5" descr="No20-5_正文页装饰2"/>
          <p:cNvPicPr>
            <a:picLocks noChangeAspect="1"/>
          </p:cNvPicPr>
          <p:nvPr>
            <p:custDataLst>
              <p:tags r:id="rId4"/>
            </p:custDataLst>
          </p:nvPr>
        </p:nvPicPr>
        <p:blipFill>
          <a:blip xmlns:r="http://schemas.openxmlformats.org/officeDocument/2006/relationships" r:embed="rId5"/>
          <a:stretch>
            <a:fillRect/>
          </a:stretch>
        </p:blipFill>
        <p:spPr>
          <a:xfrm>
            <a:off x="10495280" y="5327201"/>
            <a:ext cx="1699260" cy="1530795"/>
          </a:xfrm>
          <a:prstGeom prst="rect"/>
        </p:spPr>
      </p:pic>
      <p:sp>
        <p:nvSpPr>
          <p:cNvPr id="1048761" name="标题 1"/>
          <p:cNvSpPr>
            <a:spLocks noGrp="1"/>
          </p:cNvSpPr>
          <p:nvPr>
            <p:ph type="title"/>
            <p:custDataLst>
              <p:tags r:id="rId6"/>
            </p:custDataLst>
          </p:nvPr>
        </p:nvSpPr>
        <p:spPr>
          <a:xfrm>
            <a:off x="579600" y="237600"/>
            <a:ext cx="11037600" cy="441964"/>
          </a:xfrm>
        </p:spPr>
        <p:txBody>
          <a:bodyPr/>
          <a:lstStyle>
            <a:lvl1pPr>
              <a:defRPr baseline="0">
                <a:solidFill>
                  <a:schemeClr val="tx1"/>
                </a:solidFill>
                <a:latin typeface="Arial" panose="020B0604020202020204" pitchFamily="34" charset="0"/>
                <a:ea typeface="汉仪中黑 简" panose="00020600040101010101" charset="-122"/>
              </a:defRPr>
            </a:lvl1pPr>
          </a:lstStyle>
          <a:p>
            <a:r>
              <a:rPr altLang="en-US" dirty="0" lang="zh-CN"/>
              <a:t>单击此处编辑母版标题样式</a:t>
            </a:r>
            <a:endParaRPr altLang="en-US" dirty="0" lang="zh-CN"/>
          </a:p>
        </p:txBody>
      </p:sp>
      <p:sp>
        <p:nvSpPr>
          <p:cNvPr id="1048762" name="日期占位符 2"/>
          <p:cNvSpPr>
            <a:spLocks noGrp="1"/>
          </p:cNvSpPr>
          <p:nvPr>
            <p:ph type="dt" sz="half" idx="10"/>
            <p:custDataLst>
              <p:tags r:id="rId7"/>
            </p:custDataLst>
          </p:nvPr>
        </p:nvSpPr>
        <p:spPr/>
        <p:txBody>
          <a:bodyPr/>
          <a:lstStyle>
            <a:lvl1pPr>
              <a:defRPr>
                <a:latin typeface="Arial" panose="020B0604020202020204" pitchFamily="34" charset="0"/>
                <a:ea typeface="汉仪中黑 简" panose="00020600040101010101" charset="-122"/>
              </a:defRPr>
            </a:lvl1pPr>
          </a:lstStyle>
          <a:p>
            <a:fld id="{760FBDFE-C587-4B4C-A407-44438C67B59E}" type="datetimeFigureOut">
              <a:rPr altLang="en-US" lang="zh-CN" smtClean="0"/>
            </a:fld>
            <a:endParaRPr altLang="en-US" lang="zh-CN"/>
          </a:p>
        </p:txBody>
      </p:sp>
      <p:sp>
        <p:nvSpPr>
          <p:cNvPr id="1048763" name="页脚占位符 3"/>
          <p:cNvSpPr>
            <a:spLocks noGrp="1"/>
          </p:cNvSpPr>
          <p:nvPr>
            <p:ph type="ftr" sz="quarter" idx="11"/>
            <p:custDataLst>
              <p:tags r:id="rId8"/>
            </p:custDataLst>
          </p:nvPr>
        </p:nvSpPr>
        <p:spPr/>
        <p:txBody>
          <a:bodyPr/>
          <a:lstStyle>
            <a:lvl1pPr>
              <a:defRPr>
                <a:latin typeface="Arial" panose="020B0604020202020204" pitchFamily="34" charset="0"/>
                <a:ea typeface="汉仪中黑 简" panose="00020600040101010101" charset="-122"/>
              </a:defRPr>
            </a:lvl1pPr>
          </a:lstStyle>
          <a:p>
            <a:endParaRPr altLang="en-US" dirty="0" lang="zh-CN"/>
          </a:p>
        </p:txBody>
      </p:sp>
      <p:sp>
        <p:nvSpPr>
          <p:cNvPr id="1048764" name="灯片编号占位符 4"/>
          <p:cNvSpPr>
            <a:spLocks noGrp="1"/>
          </p:cNvSpPr>
          <p:nvPr>
            <p:ph type="sldNum" sz="quarter" idx="12"/>
            <p:custDataLst>
              <p:tags r:id="rId9"/>
            </p:custDataLst>
          </p:nvPr>
        </p:nvSpPr>
        <p:spPr/>
        <p:txBody>
          <a:bodyPr/>
          <a:lstStyle>
            <a:lvl1pPr>
              <a:defRPr>
                <a:latin typeface="Arial" panose="020B0604020202020204" pitchFamily="34" charset="0"/>
                <a:ea typeface="汉仪中黑 简" panose="00020600040101010101" charset="-122"/>
              </a:defRPr>
            </a:lvl1pPr>
          </a:lstStyle>
          <a:p>
            <a:fld id="{49AE70B2-8BF9-45C0-BB95-33D1B9D3A854}" type="slidenum">
              <a:rPr altLang="en-US" lang="zh-CN" smtClean="0"/>
            </a:fld>
            <a:endParaRPr altLang="en-US" dirty="0" lang="zh-CN"/>
          </a:p>
        </p:txBody>
      </p:sp>
      <p:sp>
        <p:nvSpPr>
          <p:cNvPr id="1048765" name="内容占位符 6"/>
          <p:cNvSpPr>
            <a:spLocks noGrp="1"/>
          </p:cNvSpPr>
          <p:nvPr>
            <p:ph sz="quarter" idx="13"/>
            <p:custDataLst>
              <p:tags r:id="rId10"/>
            </p:custDataLst>
          </p:nvPr>
        </p:nvSpPr>
        <p:spPr>
          <a:xfrm>
            <a:off x="579600" y="1663200"/>
            <a:ext cx="5342400" cy="2894400"/>
          </a:xfrm>
        </p:spPr>
        <p:txBody>
          <a:bodyPr/>
          <a:lstStyle>
            <a:lvl1pPr>
              <a:defRPr baseline="0">
                <a:solidFill>
                  <a:schemeClr val="tx1"/>
                </a:solidFill>
                <a:latin typeface="Arial" panose="020B0604020202020204" pitchFamily="34" charset="0"/>
                <a:ea typeface="汉仪中黑 简" panose="00020600040101010101" charset="-122"/>
              </a:defRPr>
            </a:lvl1pPr>
            <a:lvl2pPr>
              <a:defRPr baseline="0">
                <a:solidFill>
                  <a:schemeClr val="tx1"/>
                </a:solidFill>
                <a:latin typeface="Arial" panose="020B0604020202020204" pitchFamily="34" charset="0"/>
                <a:ea typeface="汉仪中黑 简" panose="00020600040101010101" charset="-122"/>
              </a:defRPr>
            </a:lvl2pPr>
            <a:lvl3pPr>
              <a:defRPr baseline="0">
                <a:solidFill>
                  <a:schemeClr val="tx1"/>
                </a:solidFill>
                <a:latin typeface="Arial" panose="020B0604020202020204" pitchFamily="34" charset="0"/>
                <a:ea typeface="汉仪中黑 简" panose="00020600040101010101" charset="-122"/>
              </a:defRPr>
            </a:lvl3pPr>
            <a:lvl4pPr>
              <a:defRPr baseline="0">
                <a:solidFill>
                  <a:schemeClr val="tx1"/>
                </a:solidFill>
                <a:latin typeface="Arial" panose="020B0604020202020204" pitchFamily="34" charset="0"/>
                <a:ea typeface="汉仪中黑 简" panose="00020600040101010101" charset="-122"/>
              </a:defRPr>
            </a:lvl4pPr>
            <a:lvl5pPr>
              <a:defRPr baseline="0">
                <a:solidFill>
                  <a:schemeClr val="tx1"/>
                </a:solidFill>
                <a:latin typeface="Arial" panose="020B0604020202020204" pitchFamily="34" charset="0"/>
                <a:ea typeface="汉仪中黑 简" panose="00020600040101010101" charset="-122"/>
              </a:defRPr>
            </a:lvl5pPr>
          </a:lstStyle>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
        <p:nvSpPr>
          <p:cNvPr id="1048766" name="内容占位符 8"/>
          <p:cNvSpPr>
            <a:spLocks noGrp="1"/>
          </p:cNvSpPr>
          <p:nvPr>
            <p:ph sz="quarter" idx="14"/>
            <p:custDataLst>
              <p:tags r:id="rId11"/>
            </p:custDataLst>
          </p:nvPr>
        </p:nvSpPr>
        <p:spPr>
          <a:xfrm>
            <a:off x="6242400" y="1663200"/>
            <a:ext cx="5367600" cy="2894400"/>
          </a:xfrm>
        </p:spPr>
        <p:txBody>
          <a:bodyPr/>
          <a:lstStyle>
            <a:lvl1pPr>
              <a:defRPr baseline="0">
                <a:solidFill>
                  <a:schemeClr val="tx1"/>
                </a:solidFill>
                <a:latin typeface="Arial" panose="020B0604020202020204" pitchFamily="34" charset="0"/>
                <a:ea typeface="汉仪中黑 简" panose="00020600040101010101" charset="-122"/>
              </a:defRPr>
            </a:lvl1pPr>
            <a:lvl2pPr>
              <a:defRPr baseline="0">
                <a:solidFill>
                  <a:schemeClr val="tx1"/>
                </a:solidFill>
                <a:latin typeface="Arial" panose="020B0604020202020204" pitchFamily="34" charset="0"/>
                <a:ea typeface="汉仪中黑 简" panose="00020600040101010101" charset="-122"/>
              </a:defRPr>
            </a:lvl2pPr>
            <a:lvl3pPr>
              <a:defRPr baseline="0">
                <a:solidFill>
                  <a:schemeClr val="tx1"/>
                </a:solidFill>
                <a:latin typeface="Arial" panose="020B0604020202020204" pitchFamily="34" charset="0"/>
                <a:ea typeface="汉仪中黑 简" panose="00020600040101010101" charset="-122"/>
              </a:defRPr>
            </a:lvl3pPr>
            <a:lvl4pPr>
              <a:defRPr baseline="0">
                <a:solidFill>
                  <a:schemeClr val="tx1"/>
                </a:solidFill>
                <a:latin typeface="Arial" panose="020B0604020202020204" pitchFamily="34" charset="0"/>
                <a:ea typeface="汉仪中黑 简" panose="00020600040101010101" charset="-122"/>
              </a:defRPr>
            </a:lvl4pPr>
            <a:lvl5pPr>
              <a:defRPr baseline="0">
                <a:solidFill>
                  <a:schemeClr val="tx1"/>
                </a:solidFill>
                <a:latin typeface="Arial" panose="020B0604020202020204" pitchFamily="34" charset="0"/>
                <a:ea typeface="汉仪中黑 简" panose="00020600040101010101" charset="-122"/>
              </a:defRPr>
            </a:lvl5pPr>
          </a:lstStyle>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
        <p:nvSpPr>
          <p:cNvPr id="1048767" name="文本占位符 10"/>
          <p:cNvSpPr>
            <a:spLocks noGrp="1"/>
          </p:cNvSpPr>
          <p:nvPr>
            <p:ph type="body" sz="quarter" idx="15"/>
            <p:custDataLst>
              <p:tags r:id="rId12"/>
            </p:custDataLst>
          </p:nvPr>
        </p:nvSpPr>
        <p:spPr>
          <a:xfrm>
            <a:off x="572400" y="4816800"/>
            <a:ext cx="5342400" cy="781200"/>
          </a:xfrm>
        </p:spPr>
        <p:txBody>
          <a:bodyPr/>
          <a:lstStyle>
            <a:lvl1pPr>
              <a:defRPr baseline="0">
                <a:solidFill>
                  <a:schemeClr val="tx1"/>
                </a:solidFill>
                <a:latin typeface="Arial" panose="020B0604020202020204" pitchFamily="34" charset="0"/>
                <a:ea typeface="汉仪中黑 简" panose="00020600040101010101" charset="-122"/>
              </a:defRPr>
            </a:lvl1pPr>
          </a:lstStyle>
          <a:p>
            <a:pPr lvl="0"/>
            <a:r>
              <a:rPr altLang="en-US" dirty="0" lang="zh-CN"/>
              <a:t>单击此处编辑母版文本样式</a:t>
            </a:r>
            <a:endParaRPr altLang="en-US" dirty="0" lang="zh-CN"/>
          </a:p>
        </p:txBody>
      </p:sp>
      <p:sp>
        <p:nvSpPr>
          <p:cNvPr id="1048768" name="文本占位符 12"/>
          <p:cNvSpPr>
            <a:spLocks noGrp="1"/>
          </p:cNvSpPr>
          <p:nvPr>
            <p:ph type="body" sz="quarter" idx="16"/>
            <p:custDataLst>
              <p:tags r:id="rId13"/>
            </p:custDataLst>
          </p:nvPr>
        </p:nvSpPr>
        <p:spPr>
          <a:xfrm>
            <a:off x="6253200" y="4813200"/>
            <a:ext cx="5367600" cy="781200"/>
          </a:xfrm>
        </p:spPr>
        <p:txBody>
          <a:bodyPr/>
          <a:lstStyle>
            <a:lvl1pPr>
              <a:defRPr baseline="0">
                <a:solidFill>
                  <a:schemeClr val="tx1"/>
                </a:solidFill>
                <a:latin typeface="Arial" panose="020B0604020202020204" pitchFamily="34" charset="0"/>
                <a:ea typeface="汉仪中黑 简" panose="00020600040101010101" charset="-122"/>
              </a:defRPr>
            </a:lvl1pPr>
          </a:lstStyle>
          <a:p>
            <a:pPr lvl="0"/>
            <a:r>
              <a:rPr altLang="en-US" dirty="0" lang="zh-CN"/>
              <a:t>单击此处编辑母版文本样式</a:t>
            </a:r>
            <a:endParaRPr altLang="en-US" dirty="0" 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78" name=""/>
        <p:cNvGrpSpPr/>
        <p:nvPr/>
      </p:nvGrpSpPr>
      <p:grpSpPr>
        <a:xfrm>
          <a:off x="0" y="0"/>
          <a:ext cx="0" cy="0"/>
          <a:chOff x="0" y="0"/>
          <a:chExt cx="0" cy="0"/>
        </a:xfrm>
      </p:grpSpPr>
      <p:sp>
        <p:nvSpPr>
          <p:cNvPr id="1048715" name="Title 1"/>
          <p:cNvSpPr>
            <a:spLocks noGrp="1"/>
          </p:cNvSpPr>
          <p:nvPr>
            <p:ph type="title"/>
          </p:nvPr>
        </p:nvSpPr>
        <p:spPr/>
        <p:txBody>
          <a:bodyPr/>
          <a:p>
            <a:r>
              <a:rPr altLang="zh-CN" lang="en-US" smtClean="0"/>
              <a:t>Click to edit Master title style</a:t>
            </a:r>
            <a:endParaRPr dirty="0" lang="en-US"/>
          </a:p>
        </p:txBody>
      </p:sp>
      <p:sp>
        <p:nvSpPr>
          <p:cNvPr id="1048716" name="Content Placeholder 2"/>
          <p:cNvSpPr>
            <a:spLocks noGrp="1"/>
          </p:cNvSpPr>
          <p:nvPr>
            <p:ph sz="half" idx="1"/>
          </p:nvPr>
        </p:nvSpPr>
        <p:spPr>
          <a:xfrm>
            <a:off x="628650" y="1825625"/>
            <a:ext cx="3886200" cy="435133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717" name="Content Placeholder 3"/>
          <p:cNvSpPr>
            <a:spLocks noGrp="1"/>
          </p:cNvSpPr>
          <p:nvPr>
            <p:ph sz="half" idx="2"/>
          </p:nvPr>
        </p:nvSpPr>
        <p:spPr>
          <a:xfrm>
            <a:off x="4629150" y="1825625"/>
            <a:ext cx="3886200" cy="435133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718" name="Date Placeholder 4"/>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719" name="Footer Placeholder 5"/>
          <p:cNvSpPr>
            <a:spLocks noGrp="1"/>
          </p:cNvSpPr>
          <p:nvPr>
            <p:ph type="ftr" sz="quarter" idx="11"/>
          </p:nvPr>
        </p:nvSpPr>
        <p:spPr/>
        <p:txBody>
          <a:bodyPr/>
          <a:p>
            <a:endParaRPr altLang="en-US" lang="zh-CN"/>
          </a:p>
        </p:txBody>
      </p:sp>
      <p:sp>
        <p:nvSpPr>
          <p:cNvPr id="1048720" name="Slide Number Placeholder 6"/>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腰带">
    <p:spTree>
      <p:nvGrpSpPr>
        <p:cNvPr id="96" name=""/>
        <p:cNvGrpSpPr/>
        <p:nvPr/>
      </p:nvGrpSpPr>
      <p:grpSpPr>
        <a:xfrm>
          <a:off x="0" y="0"/>
          <a:ext cx="0" cy="0"/>
          <a:chOff x="0" y="0"/>
          <a:chExt cx="0" cy="0"/>
        </a:xfrm>
      </p:grpSpPr>
      <p:pic>
        <p:nvPicPr>
          <p:cNvPr id="2097197" name="图片 9" descr="No20-5_封面页背景 副本"/>
          <p:cNvPicPr>
            <a:picLocks noChangeAspect="1"/>
          </p:cNvPicPr>
          <p:nvPr>
            <p:custDataLst>
              <p:tags r:id="rId1"/>
            </p:custDataLst>
          </p:nvPr>
        </p:nvPicPr>
        <p:blipFill>
          <a:blip xmlns:r="http://schemas.openxmlformats.org/officeDocument/2006/relationships" r:embed="rId2"/>
          <a:stretch>
            <a:fillRect/>
          </a:stretch>
        </p:blipFill>
        <p:spPr>
          <a:xfrm>
            <a:off x="0" y="-318"/>
            <a:ext cx="12192000" cy="6858000"/>
          </a:xfrm>
          <a:prstGeom prst="rect"/>
        </p:spPr>
      </p:pic>
      <p:sp>
        <p:nvSpPr>
          <p:cNvPr id="1048822" name="矩形 8"/>
          <p:cNvSpPr/>
          <p:nvPr>
            <p:custDataLst>
              <p:tags r:id="rId3"/>
            </p:custDataLst>
          </p:nvPr>
        </p:nvSpPr>
        <p:spPr>
          <a:xfrm>
            <a:off x="0" y="959224"/>
            <a:ext cx="12192000" cy="4939553"/>
          </a:xfrm>
          <a:prstGeom prst="rect"/>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p>
            <a:pPr algn="ctr" lvl="0"/>
            <a:endParaRPr altLang="zh-CN" lang="en-US">
              <a:solidFill>
                <a:schemeClr val="lt1"/>
              </a:solidFill>
              <a:sym typeface="+mn-ea"/>
            </a:endParaRPr>
          </a:p>
        </p:txBody>
      </p:sp>
      <p:pic>
        <p:nvPicPr>
          <p:cNvPr id="2097198" name="图片 5" descr="No20-5_正文页装饰1"/>
          <p:cNvPicPr>
            <a:picLocks noChangeAspect="1"/>
          </p:cNvPicPr>
          <p:nvPr>
            <p:custDataLst>
              <p:tags r:id="rId4"/>
            </p:custDataLst>
          </p:nvPr>
        </p:nvPicPr>
        <p:blipFill>
          <a:blip xmlns:r="http://schemas.openxmlformats.org/officeDocument/2006/relationships" r:embed="rId5"/>
          <a:stretch>
            <a:fillRect/>
          </a:stretch>
        </p:blipFill>
        <p:spPr>
          <a:xfrm>
            <a:off x="2541" y="0"/>
            <a:ext cx="1579969" cy="1442303"/>
          </a:xfrm>
          <a:prstGeom prst="rect"/>
        </p:spPr>
      </p:pic>
      <p:pic>
        <p:nvPicPr>
          <p:cNvPr id="2097199" name="图片 7" descr="No20-5_正文页装饰2"/>
          <p:cNvPicPr>
            <a:picLocks noChangeAspect="1"/>
          </p:cNvPicPr>
          <p:nvPr>
            <p:custDataLst>
              <p:tags r:id="rId6"/>
            </p:custDataLst>
          </p:nvPr>
        </p:nvPicPr>
        <p:blipFill>
          <a:blip xmlns:r="http://schemas.openxmlformats.org/officeDocument/2006/relationships" r:embed="rId7"/>
          <a:stretch>
            <a:fillRect/>
          </a:stretch>
        </p:blipFill>
        <p:spPr>
          <a:xfrm>
            <a:off x="10535920" y="5363815"/>
            <a:ext cx="1658620" cy="1494184"/>
          </a:xfrm>
          <a:prstGeom prst="rect"/>
        </p:spPr>
      </p:pic>
      <p:sp>
        <p:nvSpPr>
          <p:cNvPr id="1048823" name="标题 1"/>
          <p:cNvSpPr>
            <a:spLocks noGrp="1"/>
          </p:cNvSpPr>
          <p:nvPr>
            <p:ph type="title" hasCustomPrompt="1"/>
            <p:custDataLst>
              <p:tags r:id="rId8"/>
            </p:custDataLst>
          </p:nvPr>
        </p:nvSpPr>
        <p:spPr>
          <a:xfrm>
            <a:off x="1522800" y="1339200"/>
            <a:ext cx="9144000" cy="2386800"/>
          </a:xfrm>
        </p:spPr>
        <p:txBody>
          <a:bodyPr anchor="b"/>
          <a:lstStyle>
            <a:lvl1pPr algn="ctr">
              <a:defRPr baseline="0" sz="6000">
                <a:solidFill>
                  <a:schemeClr val="tx1"/>
                </a:solidFill>
                <a:latin typeface="Arial" panose="020B0604020202020204" pitchFamily="34" charset="0"/>
                <a:ea typeface="汉仪中黑 简" panose="00020600040101010101" charset="-122"/>
              </a:defRPr>
            </a:lvl1pPr>
          </a:lstStyle>
          <a:p>
            <a:r>
              <a:rPr altLang="en-US" dirty="0" lang="zh-CN"/>
              <a:t>单击此处编辑标题</a:t>
            </a:r>
            <a:endParaRPr altLang="en-US" dirty="0" lang="zh-CN"/>
          </a:p>
        </p:txBody>
      </p:sp>
      <p:sp>
        <p:nvSpPr>
          <p:cNvPr id="1048824" name="日期占位符 2"/>
          <p:cNvSpPr>
            <a:spLocks noGrp="1"/>
          </p:cNvSpPr>
          <p:nvPr>
            <p:ph type="dt" sz="half" idx="10"/>
            <p:custDataLst>
              <p:tags r:id="rId9"/>
            </p:custDataLst>
          </p:nvPr>
        </p:nvSpPr>
        <p:spPr/>
        <p:txBody>
          <a:bodyPr/>
          <a:lstStyle>
            <a:lvl1pPr>
              <a:defRPr>
                <a:latin typeface="Arial" panose="020B0604020202020204" pitchFamily="34" charset="0"/>
                <a:ea typeface="汉仪中黑 简" panose="00020600040101010101" charset="-122"/>
              </a:defRPr>
            </a:lvl1pPr>
          </a:lstStyle>
          <a:p>
            <a:fld id="{760FBDFE-C587-4B4C-A407-44438C67B59E}" type="datetimeFigureOut">
              <a:rPr altLang="en-US" lang="zh-CN" smtClean="0"/>
            </a:fld>
            <a:endParaRPr altLang="en-US" lang="zh-CN"/>
          </a:p>
        </p:txBody>
      </p:sp>
      <p:sp>
        <p:nvSpPr>
          <p:cNvPr id="1048825" name="页脚占位符 3"/>
          <p:cNvSpPr>
            <a:spLocks noGrp="1"/>
          </p:cNvSpPr>
          <p:nvPr>
            <p:ph type="ftr" sz="quarter" idx="11"/>
            <p:custDataLst>
              <p:tags r:id="rId10"/>
            </p:custDataLst>
          </p:nvPr>
        </p:nvSpPr>
        <p:spPr/>
        <p:txBody>
          <a:bodyPr/>
          <a:lstStyle>
            <a:lvl1pPr>
              <a:defRPr>
                <a:latin typeface="Arial" panose="020B0604020202020204" pitchFamily="34" charset="0"/>
                <a:ea typeface="汉仪中黑 简" panose="00020600040101010101" charset="-122"/>
              </a:defRPr>
            </a:lvl1pPr>
          </a:lstStyle>
          <a:p>
            <a:endParaRPr altLang="en-US" dirty="0" lang="zh-CN"/>
          </a:p>
        </p:txBody>
      </p:sp>
      <p:sp>
        <p:nvSpPr>
          <p:cNvPr id="1048826" name="灯片编号占位符 4"/>
          <p:cNvSpPr>
            <a:spLocks noGrp="1"/>
          </p:cNvSpPr>
          <p:nvPr>
            <p:ph type="sldNum" sz="quarter" idx="12"/>
            <p:custDataLst>
              <p:tags r:id="rId11"/>
            </p:custDataLst>
          </p:nvPr>
        </p:nvSpPr>
        <p:spPr/>
        <p:txBody>
          <a:bodyPr/>
          <a:lstStyle>
            <a:lvl1pPr>
              <a:defRPr>
                <a:latin typeface="Arial" panose="020B0604020202020204" pitchFamily="34" charset="0"/>
                <a:ea typeface="汉仪中黑 简" panose="00020600040101010101" charset="-122"/>
              </a:defRPr>
            </a:lvl1pPr>
          </a:lstStyle>
          <a:p>
            <a:fld id="{49AE70B2-8BF9-45C0-BB95-33D1B9D3A854}" type="slidenum">
              <a:rPr altLang="en-US" lang="zh-CN" smtClean="0"/>
            </a:fld>
            <a:endParaRPr altLang="en-US" dirty="0" lang="zh-CN"/>
          </a:p>
        </p:txBody>
      </p:sp>
      <p:sp>
        <p:nvSpPr>
          <p:cNvPr id="1048827" name="文本占位符 6"/>
          <p:cNvSpPr>
            <a:spLocks noGrp="1"/>
          </p:cNvSpPr>
          <p:nvPr>
            <p:ph type="body" sz="quarter" idx="13"/>
            <p:custDataLst>
              <p:tags r:id="rId12"/>
            </p:custDataLst>
          </p:nvPr>
        </p:nvSpPr>
        <p:spPr>
          <a:xfrm>
            <a:off x="1522413" y="3862800"/>
            <a:ext cx="9144000" cy="1656000"/>
          </a:xfrm>
        </p:spPr>
        <p:txBody>
          <a:bodyPr/>
          <a:lstStyle>
            <a:lvl1pPr algn="ctr">
              <a:defRPr baseline="0">
                <a:solidFill>
                  <a:schemeClr val="tx1"/>
                </a:solidFill>
                <a:latin typeface="Arial" panose="020B0604020202020204" pitchFamily="34" charset="0"/>
                <a:ea typeface="汉仪中黑 简" panose="00020600040101010101" charset="-122"/>
              </a:defRPr>
            </a:lvl1pPr>
          </a:lstStyle>
          <a:p>
            <a:pPr lvl="0"/>
            <a:r>
              <a:rPr altLang="en-US" dirty="0" lang="zh-CN"/>
              <a:t>单击此处编辑母版文本样式</a:t>
            </a:r>
            <a:endParaRPr altLang="en-US" dirty="0" 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79" name=""/>
        <p:cNvGrpSpPr/>
        <p:nvPr/>
      </p:nvGrpSpPr>
      <p:grpSpPr>
        <a:xfrm>
          <a:off x="0" y="0"/>
          <a:ext cx="0" cy="0"/>
          <a:chOff x="0" y="0"/>
          <a:chExt cx="0" cy="0"/>
        </a:xfrm>
      </p:grpSpPr>
      <p:sp>
        <p:nvSpPr>
          <p:cNvPr id="1048721" name="Title 1"/>
          <p:cNvSpPr>
            <a:spLocks noGrp="1"/>
          </p:cNvSpPr>
          <p:nvPr>
            <p:ph type="title"/>
          </p:nvPr>
        </p:nvSpPr>
        <p:spPr>
          <a:xfrm>
            <a:off x="629841" y="365126"/>
            <a:ext cx="7886700" cy="1325563"/>
          </a:xfrm>
        </p:spPr>
        <p:txBody>
          <a:bodyPr/>
          <a:p>
            <a:r>
              <a:rPr altLang="zh-CN" lang="en-US" smtClean="0"/>
              <a:t>Click to edit Master title style</a:t>
            </a:r>
            <a:endParaRPr dirty="0" lang="en-US"/>
          </a:p>
        </p:txBody>
      </p:sp>
      <p:sp>
        <p:nvSpPr>
          <p:cNvPr id="1048722" name="Text Placeholder 2"/>
          <p:cNvSpPr>
            <a:spLocks noGrp="1"/>
          </p:cNvSpPr>
          <p:nvPr>
            <p:ph type="body" idx="1"/>
          </p:nvPr>
        </p:nvSpPr>
        <p:spPr>
          <a:xfrm>
            <a:off x="629842" y="1681163"/>
            <a:ext cx="3868340"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zh-CN" lang="en-US" smtClean="0"/>
              <a:t>Click to edit Master text styles</a:t>
            </a:r>
          </a:p>
        </p:txBody>
      </p:sp>
      <p:sp>
        <p:nvSpPr>
          <p:cNvPr id="1048723" name="Content Placeholder 3"/>
          <p:cNvSpPr>
            <a:spLocks noGrp="1"/>
          </p:cNvSpPr>
          <p:nvPr>
            <p:ph sz="half" idx="2"/>
          </p:nvPr>
        </p:nvSpPr>
        <p:spPr>
          <a:xfrm>
            <a:off x="629842" y="2505075"/>
            <a:ext cx="3868340" cy="368458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724" name="Text Placeholder 4"/>
          <p:cNvSpPr>
            <a:spLocks noGrp="1"/>
          </p:cNvSpPr>
          <p:nvPr>
            <p:ph type="body" sz="quarter" idx="3"/>
          </p:nvPr>
        </p:nvSpPr>
        <p:spPr>
          <a:xfrm>
            <a:off x="4629150" y="1681163"/>
            <a:ext cx="3887391"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zh-CN" lang="en-US" smtClean="0"/>
              <a:t>Click to edit Master text styles</a:t>
            </a:r>
          </a:p>
        </p:txBody>
      </p:sp>
      <p:sp>
        <p:nvSpPr>
          <p:cNvPr id="1048725" name="Content Placeholder 5"/>
          <p:cNvSpPr>
            <a:spLocks noGrp="1"/>
          </p:cNvSpPr>
          <p:nvPr>
            <p:ph sz="quarter" idx="4"/>
          </p:nvPr>
        </p:nvSpPr>
        <p:spPr>
          <a:xfrm>
            <a:off x="4629150" y="2505075"/>
            <a:ext cx="3887391" cy="368458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726" name="Date Placeholder 6"/>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727" name="Footer Placeholder 7"/>
          <p:cNvSpPr>
            <a:spLocks noGrp="1"/>
          </p:cNvSpPr>
          <p:nvPr>
            <p:ph type="ftr" sz="quarter" idx="11"/>
          </p:nvPr>
        </p:nvSpPr>
        <p:spPr/>
        <p:txBody>
          <a:bodyPr/>
          <a:p>
            <a:endParaRPr altLang="en-US" lang="zh-CN"/>
          </a:p>
        </p:txBody>
      </p:sp>
      <p:sp>
        <p:nvSpPr>
          <p:cNvPr id="1048728" name="Slide Number Placeholder 8"/>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72" name=""/>
        <p:cNvGrpSpPr/>
        <p:nvPr/>
      </p:nvGrpSpPr>
      <p:grpSpPr>
        <a:xfrm>
          <a:off x="0" y="0"/>
          <a:ext cx="0" cy="0"/>
          <a:chOff x="0" y="0"/>
          <a:chExt cx="0" cy="0"/>
        </a:xfrm>
      </p:grpSpPr>
      <p:sp>
        <p:nvSpPr>
          <p:cNvPr id="1048685" name="Title 1"/>
          <p:cNvSpPr>
            <a:spLocks noGrp="1"/>
          </p:cNvSpPr>
          <p:nvPr>
            <p:ph type="title"/>
          </p:nvPr>
        </p:nvSpPr>
        <p:spPr/>
        <p:txBody>
          <a:bodyPr/>
          <a:p>
            <a:r>
              <a:rPr altLang="zh-CN" lang="en-US" smtClean="0"/>
              <a:t>Click to edit Master title style</a:t>
            </a:r>
            <a:endParaRPr dirty="0" lang="en-US"/>
          </a:p>
        </p:txBody>
      </p:sp>
      <p:sp>
        <p:nvSpPr>
          <p:cNvPr id="1048686" name="Date Placeholder 2"/>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87" name="Footer Placeholder 3"/>
          <p:cNvSpPr>
            <a:spLocks noGrp="1"/>
          </p:cNvSpPr>
          <p:nvPr>
            <p:ph type="ftr" sz="quarter" idx="11"/>
          </p:nvPr>
        </p:nvSpPr>
        <p:spPr/>
        <p:txBody>
          <a:bodyPr/>
          <a:p>
            <a:endParaRPr altLang="en-US" lang="zh-CN"/>
          </a:p>
        </p:txBody>
      </p:sp>
      <p:sp>
        <p:nvSpPr>
          <p:cNvPr id="1048688" name="Slide Number Placeholder 4"/>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80" name=""/>
        <p:cNvGrpSpPr/>
        <p:nvPr/>
      </p:nvGrpSpPr>
      <p:grpSpPr>
        <a:xfrm>
          <a:off x="0" y="0"/>
          <a:ext cx="0" cy="0"/>
          <a:chOff x="0" y="0"/>
          <a:chExt cx="0" cy="0"/>
        </a:xfrm>
      </p:grpSpPr>
      <p:sp>
        <p:nvSpPr>
          <p:cNvPr id="1048729" name="Date Placeholder 1"/>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730" name="Footer Placeholder 2"/>
          <p:cNvSpPr>
            <a:spLocks noGrp="1"/>
          </p:cNvSpPr>
          <p:nvPr>
            <p:ph type="ftr" sz="quarter" idx="11"/>
          </p:nvPr>
        </p:nvSpPr>
        <p:spPr/>
        <p:txBody>
          <a:bodyPr/>
          <a:p>
            <a:endParaRPr altLang="en-US" lang="zh-CN"/>
          </a:p>
        </p:txBody>
      </p:sp>
      <p:sp>
        <p:nvSpPr>
          <p:cNvPr id="1048731" name="Slide Number Placeholder 3"/>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81" name=""/>
        <p:cNvGrpSpPr/>
        <p:nvPr/>
      </p:nvGrpSpPr>
      <p:grpSpPr>
        <a:xfrm>
          <a:off x="0" y="0"/>
          <a:ext cx="0" cy="0"/>
          <a:chOff x="0" y="0"/>
          <a:chExt cx="0" cy="0"/>
        </a:xfrm>
      </p:grpSpPr>
      <p:sp>
        <p:nvSpPr>
          <p:cNvPr id="1048732" name="Title 1"/>
          <p:cNvSpPr>
            <a:spLocks noGrp="1"/>
          </p:cNvSpPr>
          <p:nvPr>
            <p:ph type="title"/>
          </p:nvPr>
        </p:nvSpPr>
        <p:spPr>
          <a:xfrm>
            <a:off x="629841" y="457200"/>
            <a:ext cx="2949178" cy="1600200"/>
          </a:xfrm>
        </p:spPr>
        <p:txBody>
          <a:bodyPr anchor="b"/>
          <a:lstStyle>
            <a:lvl1pPr>
              <a:defRPr sz="3200"/>
            </a:lvl1pPr>
          </a:lstStyle>
          <a:p>
            <a:r>
              <a:rPr altLang="zh-CN" lang="en-US" smtClean="0"/>
              <a:t>Click to edit Master title style</a:t>
            </a:r>
            <a:endParaRPr dirty="0" lang="en-US"/>
          </a:p>
        </p:txBody>
      </p:sp>
      <p:sp>
        <p:nvSpPr>
          <p:cNvPr id="104873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734" name="Text Placeholder 3"/>
          <p:cNvSpPr>
            <a:spLocks noGrp="1"/>
          </p:cNvSpPr>
          <p:nvPr>
            <p:ph type="body" sz="half" idx="2"/>
          </p:nvPr>
        </p:nvSpPr>
        <p:spPr>
          <a:xfrm>
            <a:off x="629841" y="2057400"/>
            <a:ext cx="2949178"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zh-CN" lang="en-US" smtClean="0"/>
              <a:t>Click to edit Master text styles</a:t>
            </a:r>
          </a:p>
        </p:txBody>
      </p:sp>
      <p:sp>
        <p:nvSpPr>
          <p:cNvPr id="1048735" name="Date Placeholder 4"/>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736" name="Footer Placeholder 5"/>
          <p:cNvSpPr>
            <a:spLocks noGrp="1"/>
          </p:cNvSpPr>
          <p:nvPr>
            <p:ph type="ftr" sz="quarter" idx="11"/>
          </p:nvPr>
        </p:nvSpPr>
        <p:spPr/>
        <p:txBody>
          <a:bodyPr/>
          <a:p>
            <a:endParaRPr altLang="en-US" lang="zh-CN"/>
          </a:p>
        </p:txBody>
      </p:sp>
      <p:sp>
        <p:nvSpPr>
          <p:cNvPr id="1048737" name="Slide Number Placeholder 6"/>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75" name=""/>
        <p:cNvGrpSpPr/>
        <p:nvPr/>
      </p:nvGrpSpPr>
      <p:grpSpPr>
        <a:xfrm>
          <a:off x="0" y="0"/>
          <a:ext cx="0" cy="0"/>
          <a:chOff x="0" y="0"/>
          <a:chExt cx="0" cy="0"/>
        </a:xfrm>
      </p:grpSpPr>
      <p:sp>
        <p:nvSpPr>
          <p:cNvPr id="1048699" name="Title 1"/>
          <p:cNvSpPr>
            <a:spLocks noGrp="1"/>
          </p:cNvSpPr>
          <p:nvPr>
            <p:ph type="title"/>
          </p:nvPr>
        </p:nvSpPr>
        <p:spPr>
          <a:xfrm>
            <a:off x="629841" y="457200"/>
            <a:ext cx="2949178" cy="1600200"/>
          </a:xfrm>
        </p:spPr>
        <p:txBody>
          <a:bodyPr anchor="b"/>
          <a:lstStyle>
            <a:lvl1pPr>
              <a:defRPr sz="3200"/>
            </a:lvl1pPr>
          </a:lstStyle>
          <a:p>
            <a:r>
              <a:rPr altLang="zh-CN" lang="en-US" smtClean="0"/>
              <a:t>Click to edit Master title style</a:t>
            </a:r>
            <a:endParaRPr dirty="0" lang="en-US"/>
          </a:p>
        </p:txBody>
      </p:sp>
      <p:sp>
        <p:nvSpPr>
          <p:cNvPr id="1048700" name="Picture Placeholder 2"/>
          <p:cNvSpPr>
            <a:spLocks noChangeAspect="1" noGrp="1"/>
          </p:cNvSpPr>
          <p:nvPr>
            <p:ph type="pic" idx="1"/>
          </p:nvPr>
        </p:nvSpPr>
        <p:spPr>
          <a:xfrm>
            <a:off x="3887391" y="987426"/>
            <a:ext cx="4629150" cy="4873625"/>
          </a:xfrm>
        </p:spPr>
        <p:txBody>
          <a:bodyPr anchor="t"/>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r>
              <a:rPr altLang="zh-CN" lang="en-US" smtClean="0"/>
              <a:t>Click icon to add picture</a:t>
            </a:r>
            <a:endParaRPr dirty="0" lang="en-US"/>
          </a:p>
        </p:txBody>
      </p:sp>
      <p:sp>
        <p:nvSpPr>
          <p:cNvPr id="1048701" name="Text Placeholder 3"/>
          <p:cNvSpPr>
            <a:spLocks noGrp="1"/>
          </p:cNvSpPr>
          <p:nvPr>
            <p:ph type="body" sz="half" idx="2"/>
          </p:nvPr>
        </p:nvSpPr>
        <p:spPr>
          <a:xfrm>
            <a:off x="629841" y="2057400"/>
            <a:ext cx="2949178"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zh-CN" lang="en-US" smtClean="0"/>
              <a:t>Click to edit Master text styles</a:t>
            </a:r>
          </a:p>
        </p:txBody>
      </p:sp>
      <p:sp>
        <p:nvSpPr>
          <p:cNvPr id="1048702" name="Date Placeholder 4"/>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703" name="Footer Placeholder 5"/>
          <p:cNvSpPr>
            <a:spLocks noGrp="1"/>
          </p:cNvSpPr>
          <p:nvPr>
            <p:ph type="ftr" sz="quarter" idx="11"/>
          </p:nvPr>
        </p:nvSpPr>
        <p:spPr/>
        <p:txBody>
          <a:bodyPr/>
          <a:p>
            <a:endParaRPr altLang="en-US" lang="zh-CN"/>
          </a:p>
        </p:txBody>
      </p:sp>
      <p:sp>
        <p:nvSpPr>
          <p:cNvPr id="1048704" name="Slide Number Placeholder 6"/>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tags" Target="../tags/tag66.xml"/><Relationship Id="rId13" Type="http://schemas.openxmlformats.org/officeDocument/2006/relationships/tags" Target="../tags/tag67.xml"/><Relationship Id="rId14" Type="http://schemas.openxmlformats.org/officeDocument/2006/relationships/tags" Target="../tags/tag68.xml"/><Relationship Id="rId15" Type="http://schemas.openxmlformats.org/officeDocument/2006/relationships/tags" Target="../tags/tag69.xml"/><Relationship Id="rId16" Type="http://schemas.openxmlformats.org/officeDocument/2006/relationships/tags" Target="../tags/tag70.xml"/><Relationship Id="rId17" Type="http://schemas.openxmlformats.org/officeDocument/2006/relationships/tags" Target="../tags/tag71.xml"/><Relationship Id="rId18"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slideLayout" Target="../slideLayouts/slideLayout35.xml"/><Relationship Id="rId14" Type="http://schemas.openxmlformats.org/officeDocument/2006/relationships/slideLayout" Target="../slideLayouts/slideLayout36.xml"/><Relationship Id="rId15" Type="http://schemas.openxmlformats.org/officeDocument/2006/relationships/slideLayout" Target="../slideLayouts/slideLayout37.xml"/><Relationship Id="rId16" Type="http://schemas.openxmlformats.org/officeDocument/2006/relationships/slideLayout" Target="../slideLayouts/slideLayout38.xml"/><Relationship Id="rId17" Type="http://schemas.openxmlformats.org/officeDocument/2006/relationships/slideLayout" Target="../slideLayouts/slideLayout39.xml"/><Relationship Id="rId18" Type="http://schemas.openxmlformats.org/officeDocument/2006/relationships/slideLayout" Target="../slideLayouts/slideLayout40.xml"/><Relationship Id="rId19" Type="http://schemas.openxmlformats.org/officeDocument/2006/relationships/tags" Target="../tags/tag226.xml"/><Relationship Id="rId20" Type="http://schemas.openxmlformats.org/officeDocument/2006/relationships/tags" Target="../tags/tag227.xml"/><Relationship Id="rId21" Type="http://schemas.openxmlformats.org/officeDocument/2006/relationships/tags" Target="../tags/tag228.xml"/><Relationship Id="rId22" Type="http://schemas.openxmlformats.org/officeDocument/2006/relationships/tags" Target="../tags/tag229.xml"/><Relationship Id="rId23" Type="http://schemas.openxmlformats.org/officeDocument/2006/relationships/tags" Target="../tags/tag230.xml"/><Relationship Id="rId24" Type="http://schemas.openxmlformats.org/officeDocument/2006/relationships/tags" Target="../tags/tag231.xml"/><Relationship Id="rId25"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59" name=""/>
        <p:cNvGrpSpPr/>
        <p:nvPr/>
      </p:nvGrpSpPr>
      <p:grpSpPr>
        <a:xfrm>
          <a:off x="0" y="0"/>
          <a:ext cx="0" cy="0"/>
          <a:chOff x="0" y="0"/>
          <a:chExt cx="0" cy="0"/>
        </a:xfrm>
      </p:grpSpPr>
      <p:sp>
        <p:nvSpPr>
          <p:cNvPr id="1048675" name="Title Placeholder 1"/>
          <p:cNvSpPr>
            <a:spLocks noGrp="1"/>
          </p:cNvSpPr>
          <p:nvPr>
            <p:ph type="title"/>
          </p:nvPr>
        </p:nvSpPr>
        <p:spPr>
          <a:xfrm>
            <a:off x="628650" y="365126"/>
            <a:ext cx="7886700" cy="1325563"/>
          </a:xfrm>
          <a:prstGeom prst="rect"/>
        </p:spPr>
        <p:txBody>
          <a:bodyPr anchor="ctr" bIns="45720" lIns="91440" rIns="91440" rtlCol="0" tIns="45720" vert="horz">
            <a:normAutofit/>
          </a:bodyPr>
          <a:p>
            <a:r>
              <a:rPr altLang="zh-CN" lang="en-US" smtClean="0"/>
              <a:t>Click to edit Master title style</a:t>
            </a:r>
            <a:endParaRPr dirty="0" lang="en-US"/>
          </a:p>
        </p:txBody>
      </p:sp>
      <p:sp>
        <p:nvSpPr>
          <p:cNvPr id="1048676" name="Text Placeholder 2"/>
          <p:cNvSpPr>
            <a:spLocks noGrp="1"/>
          </p:cNvSpPr>
          <p:nvPr>
            <p:ph type="body" idx="1"/>
          </p:nvPr>
        </p:nvSpPr>
        <p:spPr>
          <a:xfrm>
            <a:off x="628650" y="1825625"/>
            <a:ext cx="7886700" cy="4351338"/>
          </a:xfrm>
          <a:prstGeom prst="rect"/>
        </p:spPr>
        <p:txBody>
          <a:bodyPr bIns="45720" lIns="91440" rIns="91440" rtlCol="0" tIns="45720" vert="horz">
            <a:normAutofit/>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77" name="Date Placeholder 3"/>
          <p:cNvSpPr>
            <a:spLocks noGrp="1"/>
          </p:cNvSpPr>
          <p:nvPr>
            <p:ph type="dt" sz="half" idx="2"/>
          </p:nvPr>
        </p:nvSpPr>
        <p:spPr>
          <a:xfrm>
            <a:off x="628650" y="6356351"/>
            <a:ext cx="2057400" cy="365125"/>
          </a:xfrm>
          <a:prstGeom prst="rect"/>
        </p:spPr>
        <p:txBody>
          <a:bodyPr anchor="ctr" bIns="45720" lIns="91440" rIns="91440" rtlCol="0" tIns="45720" vert="horz"/>
          <a:lstStyle>
            <a:lvl1pPr algn="l">
              <a:defRPr sz="1200">
                <a:solidFill>
                  <a:schemeClr val="tx1">
                    <a:tint val="75000"/>
                  </a:schemeClr>
                </a:solidFill>
              </a:defRPr>
            </a:lvl1pPr>
          </a:lstStyle>
          <a:p>
            <a:fld id="{70BC1078-46ED-40F9-8930-935BAD7C2B02}" type="datetimeFigureOut">
              <a:rPr altLang="en-US" lang="zh-CN" smtClean="0"/>
              <a:t>2015/5/12</a:t>
            </a:fld>
            <a:endParaRPr altLang="en-US" lang="zh-CN"/>
          </a:p>
        </p:txBody>
      </p:sp>
      <p:sp>
        <p:nvSpPr>
          <p:cNvPr id="1048678" name="Footer Placeholder 4"/>
          <p:cNvSpPr>
            <a:spLocks noGrp="1"/>
          </p:cNvSpPr>
          <p:nvPr>
            <p:ph type="ftr" sz="quarter" idx="3"/>
          </p:nvPr>
        </p:nvSpPr>
        <p:spPr>
          <a:xfrm>
            <a:off x="3028950" y="6356351"/>
            <a:ext cx="3086100" cy="365125"/>
          </a:xfrm>
          <a:prstGeom prst="rect"/>
        </p:spPr>
        <p:txBody>
          <a:bodyPr anchor="ctr" bIns="45720" lIns="91440" rIns="91440" rtlCol="0" tIns="45720" vert="horz"/>
          <a:lstStyle>
            <a:lvl1pPr algn="ctr">
              <a:defRPr sz="1200">
                <a:solidFill>
                  <a:schemeClr val="tx1">
                    <a:tint val="75000"/>
                  </a:schemeClr>
                </a:solidFill>
              </a:defRPr>
            </a:lvl1pPr>
          </a:lstStyle>
          <a:p>
            <a:endParaRPr altLang="en-US" lang="zh-CN"/>
          </a:p>
        </p:txBody>
      </p:sp>
      <p:sp>
        <p:nvSpPr>
          <p:cNvPr id="1048679" name="Slide Number Placeholder 5"/>
          <p:cNvSpPr>
            <a:spLocks noGrp="1"/>
          </p:cNvSpPr>
          <p:nvPr>
            <p:ph type="sldNum" sz="quarter" idx="4"/>
          </p:nvPr>
        </p:nvSpPr>
        <p:spPr>
          <a:xfrm>
            <a:off x="6457950" y="6356351"/>
            <a:ext cx="2057400" cy="365125"/>
          </a:xfrm>
          <a:prstGeom prst="rect"/>
        </p:spPr>
        <p:txBody>
          <a:bodyPr anchor="ctr" bIns="45720" lIns="91440" rIns="91440" rtlCol="0" tIns="45720" vert="horz"/>
          <a:lstStyle>
            <a:lvl1pPr algn="r">
              <a:defRPr sz="1200">
                <a:solidFill>
                  <a:schemeClr val="tx1">
                    <a:tint val="75000"/>
                  </a:schemeClr>
                </a:solidFill>
              </a:defRPr>
            </a:lvl1pPr>
          </a:lstStyle>
          <a:p>
            <a:fld id="{D5B52ADC-5BFA-4FBD-BEE2-16096B7F4166}" type="slidenum">
              <a:rPr altLang="en-US" lang="zh-CN" smtClean="0"/>
              <a:t>‹#›</a:t>
            </a:fld>
            <a:endParaRPr altLang="en-US" lang="zh-CN"/>
          </a:p>
        </p:txBody>
      </p:sp>
    </p:spTree>
  </p:cSld>
  <p:clrMap accent1="accent1" accent2="accent2" accent3="accent3" accent4="accent4" accent5="accent5" accent6="accent6" bg1="lt1" bg2="lt2" tx1="dk1" tx2="dk2"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32" name=""/>
        <p:cNvGrpSpPr/>
        <p:nvPr/>
      </p:nvGrpSpPr>
      <p:grpSpPr>
        <a:xfrm>
          <a:off x="0" y="0"/>
          <a:ext cx="0" cy="0"/>
          <a:chOff x="0" y="0"/>
          <a:chExt cx="0" cy="0"/>
        </a:xfrm>
      </p:grpSpPr>
      <p:sp>
        <p:nvSpPr>
          <p:cNvPr id="1048593" name="标题占位符 1"/>
          <p:cNvSpPr>
            <a:spLocks noGrp="1"/>
          </p:cNvSpPr>
          <p:nvPr>
            <p:ph type="title"/>
            <p:custDataLst>
              <p:tags r:id="rId12"/>
            </p:custDataLst>
          </p:nvPr>
        </p:nvSpPr>
        <p:spPr>
          <a:xfrm>
            <a:off x="669882" y="443230"/>
            <a:ext cx="10852237" cy="441964"/>
          </a:xfrm>
          <a:prstGeom prst="rect"/>
        </p:spPr>
        <p:txBody>
          <a:bodyPr anchor="t" anchorCtr="0" bIns="46800" lIns="90000" rIns="90000" rtlCol="0" tIns="46800" vert="horz">
            <a:normAutofit/>
          </a:bodyPr>
          <a:p>
            <a:r>
              <a:rPr altLang="en-US" dirty="0" lang="zh-CN"/>
              <a:t>单击此处编辑母版标题样式</a:t>
            </a:r>
            <a:endParaRPr altLang="en-US" dirty="0" lang="zh-CN"/>
          </a:p>
        </p:txBody>
      </p:sp>
      <p:sp>
        <p:nvSpPr>
          <p:cNvPr id="1048594" name="文本占位符 2"/>
          <p:cNvSpPr>
            <a:spLocks noGrp="1"/>
          </p:cNvSpPr>
          <p:nvPr>
            <p:ph type="body" idx="1"/>
            <p:custDataLst>
              <p:tags r:id="rId13"/>
            </p:custDataLst>
          </p:nvPr>
        </p:nvSpPr>
        <p:spPr>
          <a:xfrm>
            <a:off x="669882" y="1053296"/>
            <a:ext cx="10852237" cy="5288119"/>
          </a:xfrm>
          <a:prstGeom prst="rect"/>
        </p:spPr>
        <p:txBody>
          <a:bodyPr bIns="46800" lIns="90000" rIns="90000" rtlCol="0" tIns="46800" vert="horz">
            <a:normAutofit/>
          </a:bodyPr>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
        <p:nvSpPr>
          <p:cNvPr id="1048595" name="日期占位符 3"/>
          <p:cNvSpPr>
            <a:spLocks noGrp="1"/>
          </p:cNvSpPr>
          <p:nvPr>
            <p:ph type="dt" sz="half" idx="2"/>
            <p:custDataLst>
              <p:tags r:id="rId14"/>
            </p:custDataLst>
          </p:nvPr>
        </p:nvSpPr>
        <p:spPr>
          <a:xfrm>
            <a:off x="879742" y="6349833"/>
            <a:ext cx="2700000" cy="316800"/>
          </a:xfrm>
          <a:prstGeom prst="rect"/>
        </p:spPr>
        <p:txBody>
          <a:bodyPr anchor="ctr" bIns="45720" lIns="91440" rIns="91440" rtlCol="0" tIns="45720" vert="horz">
            <a:normAutofit/>
          </a:bodyPr>
          <a:lstStyle>
            <a:lvl1pPr algn="l">
              <a:defRPr sz="1200">
                <a:solidFill>
                  <a:schemeClr val="tx1">
                    <a:tint val="75000"/>
                  </a:schemeClr>
                </a:solidFill>
              </a:defRPr>
            </a:lvl1pPr>
          </a:lstStyle>
          <a:p>
            <a:fld id="{760FBDFE-C587-4B4C-A407-44438C67B59E}" type="datetimeFigureOut">
              <a:rPr altLang="en-US" lang="zh-CN" smtClean="0"/>
            </a:fld>
            <a:endParaRPr altLang="en-US" lang="zh-CN"/>
          </a:p>
        </p:txBody>
      </p:sp>
      <p:sp>
        <p:nvSpPr>
          <p:cNvPr id="1048596" name="页脚占位符 4"/>
          <p:cNvSpPr>
            <a:spLocks noGrp="1"/>
          </p:cNvSpPr>
          <p:nvPr>
            <p:ph type="ftr" sz="quarter" idx="3"/>
            <p:custDataLst>
              <p:tags r:id="rId15"/>
            </p:custDataLst>
          </p:nvPr>
        </p:nvSpPr>
        <p:spPr>
          <a:xfrm>
            <a:off x="4116000" y="6349833"/>
            <a:ext cx="3960000" cy="316800"/>
          </a:xfrm>
          <a:prstGeom prst="rect"/>
        </p:spPr>
        <p:txBody>
          <a:bodyPr anchor="ctr" bIns="45720" lIns="91440" rIns="91440" rtlCol="0" tIns="45720" vert="horz">
            <a:normAutofit/>
          </a:bodyPr>
          <a:lstStyle>
            <a:lvl1pPr algn="ctr">
              <a:defRPr sz="1200">
                <a:solidFill>
                  <a:schemeClr val="tx1">
                    <a:tint val="75000"/>
                  </a:schemeClr>
                </a:solidFill>
              </a:defRPr>
            </a:lvl1pPr>
          </a:lstStyle>
          <a:p>
            <a:endParaRPr altLang="en-US" dirty="0" lang="zh-CN"/>
          </a:p>
        </p:txBody>
      </p:sp>
      <p:sp>
        <p:nvSpPr>
          <p:cNvPr id="1048597" name="灯片编号占位符 5"/>
          <p:cNvSpPr>
            <a:spLocks noGrp="1"/>
          </p:cNvSpPr>
          <p:nvPr>
            <p:ph type="sldNum" sz="quarter" idx="4"/>
            <p:custDataLst>
              <p:tags r:id="rId16"/>
            </p:custDataLst>
          </p:nvPr>
        </p:nvSpPr>
        <p:spPr>
          <a:xfrm>
            <a:off x="8610600" y="6349833"/>
            <a:ext cx="2700000" cy="316800"/>
          </a:xfrm>
          <a:prstGeom prst="rect"/>
        </p:spPr>
        <p:txBody>
          <a:bodyPr anchor="ctr" bIns="45720" lIns="91440" rIns="91440" rtlCol="0" tIns="45720" vert="horz">
            <a:normAutofit/>
          </a:bodyPr>
          <a:lstStyle>
            <a:lvl1pPr algn="r">
              <a:defRPr sz="1200">
                <a:solidFill>
                  <a:schemeClr val="tx1">
                    <a:tint val="75000"/>
                  </a:schemeClr>
                </a:solidFill>
              </a:defRPr>
            </a:lvl1pPr>
          </a:lstStyle>
          <a:p>
            <a:fld id="{49AE70B2-8BF9-45C0-BB95-33D1B9D3A854}" type="slidenum">
              <a:rPr altLang="en-US" lang="zh-CN" smtClean="0"/>
            </a:fld>
            <a:endParaRPr altLang="en-US" dirty="0" lang="zh-CN"/>
          </a:p>
        </p:txBody>
      </p:sp>
      <p:sp>
        <p:nvSpPr>
          <p:cNvPr id="1048598" name="KSO_TEMPLATE" hidden="1"/>
          <p:cNvSpPr/>
          <p:nvPr>
            <p:custDataLst>
              <p:tags r:id="rId17"/>
            </p:custDataLst>
          </p:nvPr>
        </p:nvSpPr>
        <p:spPr>
          <a:xfrm>
            <a:off x="0" y="0"/>
            <a:ext cx="0" cy="0"/>
          </a:xfrm>
          <a:prstGeom prst="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p>
        </p:txBody>
      </p:sp>
    </p:spTree>
  </p:cSld>
  <p:clrMap accent1="accent1" accent2="accent2" accent3="accent3" accent4="accent4" accent5="accent5" accent6="accent6" bg1="lt1" bg2="lt2" tx1="dk1" tx2="dk2" hlink="hlink" folHlink="folHlink"/>
  <p:sldLayoutIdLst>
    <p:sldLayoutId id="2147483880"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Lst>
  <p:txStyles>
    <p:titleStyle>
      <a:lvl1pPr algn="l" defTabSz="914400" eaLnBrk="1" fontAlgn="auto" hangingPunct="1" latinLnBrk="0" rtl="0">
        <a:lnSpc>
          <a:spcPct val="120000"/>
        </a:lnSpc>
        <a:spcBef>
          <a:spcPct val="0"/>
        </a:spcBef>
        <a:buNone/>
        <a:defRPr b="1" cap="none" sz="2400" kern="1200" normalizeH="0" spc="200" strike="noStrike" u="none">
          <a:solidFill>
            <a:schemeClr val="tx1">
              <a:lumMod val="75000"/>
              <a:lumOff val="25000"/>
            </a:schemeClr>
          </a:solidFill>
          <a:latin typeface="微软雅黑" panose="020B0503020204020204" pitchFamily="34" charset="-122"/>
          <a:ea typeface="微软雅黑" panose="020B0503020204020204" pitchFamily="34" charset="-122"/>
          <a:cs typeface="+mj-cs"/>
        </a:defRPr>
      </a:lvl1pPr>
    </p:titleStyle>
    <p:bodyStyle>
      <a:lvl1pPr algn="l" defTabSz="914400" eaLnBrk="1" fontAlgn="auto" hangingPunct="1" indent="-228600" latinLnBrk="0" marL="228600" rtl="0">
        <a:lnSpc>
          <a:spcPct val="120000"/>
        </a:lnSpc>
        <a:spcBef>
          <a:spcPts val="0"/>
        </a:spcBef>
        <a:spcAft>
          <a:spcPts val="1000"/>
        </a:spcAft>
        <a:buFont typeface="Arial" panose="020B0604020202090204" pitchFamily="34" charset="0"/>
        <a:buChar char="•"/>
        <a:defRPr baseline="0" cap="none" sz="1600" kern="1200"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defRPr>
      </a:lvl1pPr>
      <a:lvl2pPr algn="l" defTabSz="914400" eaLnBrk="1" fontAlgn="auto" hangingPunct="1" indent="-228600" latinLnBrk="0" marL="685800" rtl="0">
        <a:lnSpc>
          <a:spcPct val="120000"/>
        </a:lnSpc>
        <a:spcBef>
          <a:spcPts val="0"/>
        </a:spcBef>
        <a:spcAft>
          <a:spcPts val="1000"/>
        </a:spcAft>
        <a:buFont typeface="Arial" panose="020B0604020202090204" pitchFamily="34" charset="0"/>
        <a:buChar char="•"/>
        <a:tabLst>
          <a:tab algn="l" pos="1609725"/>
        </a:tabLst>
        <a:defRPr baseline="0" cap="none" sz="1600" kern="1200"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defRPr>
      </a:lvl2pPr>
      <a:lvl3pPr algn="l" defTabSz="914400" eaLnBrk="1" fontAlgn="auto" hangingPunct="1" indent="-228600" latinLnBrk="0" marL="1143000" rtl="0">
        <a:lnSpc>
          <a:spcPct val="120000"/>
        </a:lnSpc>
        <a:spcBef>
          <a:spcPts val="0"/>
        </a:spcBef>
        <a:spcAft>
          <a:spcPts val="1000"/>
        </a:spcAft>
        <a:buFont typeface="Arial" panose="020B0604020202090204" pitchFamily="34" charset="0"/>
        <a:buChar char="•"/>
        <a:defRPr baseline="0" cap="none" sz="1600" kern="1200"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defRPr>
      </a:lvl3pPr>
      <a:lvl4pPr algn="l" defTabSz="914400" eaLnBrk="1" fontAlgn="auto" hangingPunct="1" indent="-228600" latinLnBrk="0" marL="1600200" rtl="0">
        <a:lnSpc>
          <a:spcPct val="120000"/>
        </a:lnSpc>
        <a:spcBef>
          <a:spcPts val="0"/>
        </a:spcBef>
        <a:spcAft>
          <a:spcPts val="1000"/>
        </a:spcAft>
        <a:buFont typeface="Arial" panose="020B0604020202090204" pitchFamily="34" charset="0"/>
        <a:buChar char="•"/>
        <a:defRPr baseline="0" cap="none" sz="1600" kern="1200"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defRPr>
      </a:lvl4pPr>
      <a:lvl5pPr algn="l" defTabSz="914400" eaLnBrk="1" fontAlgn="auto" hangingPunct="1" indent="-228600" latinLnBrk="0" marL="2057400" rtl="0">
        <a:lnSpc>
          <a:spcPct val="120000"/>
        </a:lnSpc>
        <a:spcBef>
          <a:spcPts val="0"/>
        </a:spcBef>
        <a:spcAft>
          <a:spcPts val="1000"/>
        </a:spcAft>
        <a:buFont typeface="Arial" panose="020B0604020202090204" pitchFamily="34" charset="0"/>
        <a:buChar char="•"/>
        <a:defRPr baseline="0" cap="none" sz="1600" kern="1200" normalizeH="0" spc="150" strike="noStrike" u="none">
          <a:solidFill>
            <a:schemeClr val="tx1">
              <a:lumMod val="75000"/>
              <a:lumOff val="25000"/>
            </a:schemeClr>
          </a:solidFill>
          <a:latin typeface="微软雅黑" panose="020B0503020204020204" pitchFamily="34" charset="-122"/>
          <a:ea typeface="微软雅黑" panose="020B0503020204020204" pitchFamily="34" charset="-122"/>
          <a:cs typeface="+mn-cs"/>
        </a:defRPr>
      </a:lvl5pPr>
      <a:lvl6pPr algn="l" defTabSz="914400" eaLnBrk="1" hangingPunct="1" indent="-228600" latinLnBrk="0" marL="2514600" rtl="0">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9" name=""/>
        <p:cNvGrpSpPr/>
        <p:nvPr/>
      </p:nvGrpSpPr>
      <p:grpSpPr>
        <a:xfrm>
          <a:off x="0" y="0"/>
          <a:ext cx="0" cy="0"/>
          <a:chOff x="0" y="0"/>
          <a:chExt cx="0" cy="0"/>
        </a:xfrm>
      </p:grpSpPr>
      <p:sp>
        <p:nvSpPr>
          <p:cNvPr id="1048576" name="标题占位符 1"/>
          <p:cNvSpPr>
            <a:spLocks noGrp="1"/>
          </p:cNvSpPr>
          <p:nvPr>
            <p:ph type="title"/>
            <p:custDataLst>
              <p:tags r:id="rId19"/>
            </p:custDataLst>
          </p:nvPr>
        </p:nvSpPr>
        <p:spPr>
          <a:xfrm>
            <a:off x="669882" y="443230"/>
            <a:ext cx="10852237" cy="441964"/>
          </a:xfrm>
          <a:prstGeom prst="rect"/>
        </p:spPr>
        <p:txBody>
          <a:bodyPr anchor="ctr" anchorCtr="0" bIns="46990" lIns="90170" rIns="90170" rtlCol="0" tIns="46990" vert="horz" wrap="square">
            <a:normAutofit/>
          </a:bodyPr>
          <a:p>
            <a:r>
              <a:rPr altLang="en-US" dirty="0" lang="zh-CN"/>
              <a:t>单击此处编辑母版标题样式</a:t>
            </a:r>
            <a:endParaRPr altLang="en-US" dirty="0" lang="zh-CN"/>
          </a:p>
        </p:txBody>
      </p:sp>
      <p:sp>
        <p:nvSpPr>
          <p:cNvPr id="1048577" name="文本占位符 2"/>
          <p:cNvSpPr>
            <a:spLocks noGrp="1"/>
          </p:cNvSpPr>
          <p:nvPr>
            <p:ph type="body" idx="1"/>
            <p:custDataLst>
              <p:tags r:id="rId20"/>
            </p:custDataLst>
          </p:nvPr>
        </p:nvSpPr>
        <p:spPr>
          <a:xfrm>
            <a:off x="669882" y="961398"/>
            <a:ext cx="10852237" cy="5388907"/>
          </a:xfrm>
          <a:prstGeom prst="rect"/>
        </p:spPr>
        <p:txBody>
          <a:bodyPr bIns="46990" lIns="90170" rIns="90170" rtlCol="0" tIns="46990" vert="horz" wrap="square">
            <a:normAutofit/>
          </a:bodyPr>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
        <p:nvSpPr>
          <p:cNvPr id="1048578" name="日期占位符 3"/>
          <p:cNvSpPr>
            <a:spLocks noGrp="1"/>
          </p:cNvSpPr>
          <p:nvPr>
            <p:ph type="dt" sz="half" idx="2"/>
            <p:custDataLst>
              <p:tags r:id="rId21"/>
            </p:custDataLst>
          </p:nvPr>
        </p:nvSpPr>
        <p:spPr>
          <a:xfrm>
            <a:off x="879742" y="6349833"/>
            <a:ext cx="2700000" cy="316800"/>
          </a:xfrm>
          <a:prstGeom prst="rect"/>
        </p:spPr>
        <p:txBody>
          <a:bodyPr anchor="ctr" bIns="45720" lIns="91440" rIns="91440" rtlCol="0" tIns="45720" vert="horz" wrap="square">
            <a:normAutofit/>
          </a:bodyPr>
          <a:lstStyle>
            <a:lvl1pPr algn="l">
              <a:defRPr sz="1200">
                <a:solidFill>
                  <a:schemeClr val="tx1">
                    <a:tint val="75000"/>
                  </a:schemeClr>
                </a:solidFill>
                <a:latin typeface="Arial" panose="020B0604020202020204" pitchFamily="34" charset="0"/>
                <a:ea typeface="汉仪中黑 简" panose="00020600040101010101" charset="-122"/>
              </a:defRPr>
            </a:lvl1pPr>
          </a:lstStyle>
          <a:p>
            <a:fld id="{760FBDFE-C587-4B4C-A407-44438C67B59E}" type="datetimeFigureOut">
              <a:rPr altLang="en-US" lang="zh-CN" smtClean="0"/>
            </a:fld>
            <a:endParaRPr altLang="en-US" lang="zh-CN"/>
          </a:p>
        </p:txBody>
      </p:sp>
      <p:sp>
        <p:nvSpPr>
          <p:cNvPr id="1048579" name="页脚占位符 4"/>
          <p:cNvSpPr>
            <a:spLocks noGrp="1"/>
          </p:cNvSpPr>
          <p:nvPr>
            <p:ph type="ftr" sz="quarter" idx="3"/>
            <p:custDataLst>
              <p:tags r:id="rId22"/>
            </p:custDataLst>
          </p:nvPr>
        </p:nvSpPr>
        <p:spPr>
          <a:xfrm>
            <a:off x="4116000" y="6349833"/>
            <a:ext cx="3960000" cy="316800"/>
          </a:xfrm>
          <a:prstGeom prst="rect"/>
        </p:spPr>
        <p:txBody>
          <a:bodyPr anchor="ctr" bIns="45720" lIns="91440" rIns="91440" rtlCol="0" tIns="45720" vert="horz" wrap="square">
            <a:normAutofit/>
          </a:bodyPr>
          <a:lstStyle>
            <a:lvl1pPr algn="ctr">
              <a:defRPr sz="1200">
                <a:solidFill>
                  <a:schemeClr val="tx1">
                    <a:tint val="75000"/>
                  </a:schemeClr>
                </a:solidFill>
                <a:latin typeface="Arial" panose="020B0604020202020204" pitchFamily="34" charset="0"/>
                <a:ea typeface="汉仪中黑 简" panose="00020600040101010101" charset="-122"/>
              </a:defRPr>
            </a:lvl1pPr>
          </a:lstStyle>
          <a:p>
            <a:endParaRPr altLang="en-US" dirty="0" lang="zh-CN"/>
          </a:p>
        </p:txBody>
      </p:sp>
      <p:sp>
        <p:nvSpPr>
          <p:cNvPr id="1048580" name="灯片编号占位符 5"/>
          <p:cNvSpPr>
            <a:spLocks noGrp="1"/>
          </p:cNvSpPr>
          <p:nvPr>
            <p:ph type="sldNum" sz="quarter" idx="4"/>
            <p:custDataLst>
              <p:tags r:id="rId23"/>
            </p:custDataLst>
          </p:nvPr>
        </p:nvSpPr>
        <p:spPr>
          <a:xfrm>
            <a:off x="8610600" y="6349833"/>
            <a:ext cx="2700000" cy="316800"/>
          </a:xfrm>
          <a:prstGeom prst="rect"/>
        </p:spPr>
        <p:txBody>
          <a:bodyPr anchor="ctr" bIns="45720" lIns="91440" rIns="91440" rtlCol="0" tIns="45720" vert="horz" wrap="square">
            <a:normAutofit/>
          </a:bodyPr>
          <a:lstStyle>
            <a:lvl1pPr algn="r">
              <a:defRPr sz="1200">
                <a:solidFill>
                  <a:schemeClr val="tx1">
                    <a:tint val="75000"/>
                  </a:schemeClr>
                </a:solidFill>
                <a:latin typeface="Arial" panose="020B0604020202020204" pitchFamily="34" charset="0"/>
                <a:ea typeface="汉仪中黑 简" panose="00020600040101010101" charset="-122"/>
              </a:defRPr>
            </a:lvl1pPr>
          </a:lstStyle>
          <a:p>
            <a:fld id="{49AE70B2-8BF9-45C0-BB95-33D1B9D3A854}" type="slidenum">
              <a:rPr altLang="en-US" lang="zh-CN" smtClean="0"/>
            </a:fld>
            <a:endParaRPr altLang="en-US" dirty="0" lang="zh-CN"/>
          </a:p>
        </p:txBody>
      </p:sp>
      <p:sp>
        <p:nvSpPr>
          <p:cNvPr id="1048581" name="KSO_TEMPLATE" hidden="1"/>
          <p:cNvSpPr/>
          <p:nvPr userDrawn="1">
            <p:custDataLst>
              <p:tags r:id="rId24"/>
            </p:custDataLst>
          </p:nvPr>
        </p:nvSpPr>
        <p:spPr>
          <a:xfrm>
            <a:off x="0" y="0"/>
            <a:ext cx="0" cy="0"/>
          </a:xfrm>
          <a:prstGeom prst="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p>
        </p:txBody>
      </p:sp>
    </p:spTree>
  </p:cSld>
  <p:clrMap accent1="accent1" accent2="accent2" accent3="accent3" accent4="accent4" accent5="accent5" accent6="accent6" bg1="lt1" bg2="lt2" tx1="dk1" tx2="dk2" hlink="hlink" folHlink="folHlink"/>
  <p:sldLayoutIdLst>
    <p:sldLayoutId id="2147483862" r:id="rId1"/>
    <p:sldLayoutId id="2147483863"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 id="2147483873" r:id="rId12"/>
    <p:sldLayoutId id="2147483874" r:id="rId13"/>
    <p:sldLayoutId id="2147483875" r:id="rId14"/>
    <p:sldLayoutId id="2147483876" r:id="rId15"/>
    <p:sldLayoutId id="2147483877" r:id="rId16"/>
    <p:sldLayoutId id="2147483878" r:id="rId17"/>
    <p:sldLayoutId id="2147483879" r:id="rId18"/>
  </p:sldLayoutIdLst>
  <p:txStyles>
    <p:titleStyle>
      <a:lvl1pPr algn="l" defTabSz="914400" eaLnBrk="1" fontAlgn="auto" hangingPunct="1" latinLnBrk="0" rtl="0">
        <a:lnSpc>
          <a:spcPct val="100000"/>
        </a:lnSpc>
        <a:spcBef>
          <a:spcPct val="0"/>
        </a:spcBef>
        <a:buNone/>
        <a:defRPr b="1" cap="none" sz="2400" kern="1200" normalizeH="0" spc="200" strike="noStrike" u="none">
          <a:solidFill>
            <a:schemeClr val="tx1"/>
          </a:solidFill>
          <a:latin typeface="Arial" panose="020B0604020202020204" pitchFamily="34" charset="0"/>
          <a:ea typeface="汉仪中黑 简" panose="00020600040101010101" charset="-122"/>
          <a:cs typeface="+mj-cs"/>
        </a:defRPr>
      </a:lvl1pPr>
    </p:titleStyle>
    <p:bodyStyle>
      <a:lvl1pPr algn="l" defTabSz="914400" eaLnBrk="1" fontAlgn="auto" hangingPunct="1" indent="-228600" latinLnBrk="0" marL="228600" rtl="0">
        <a:lnSpc>
          <a:spcPct val="130000"/>
        </a:lnSpc>
        <a:spcBef>
          <a:spcPts val="0"/>
        </a:spcBef>
        <a:spcAft>
          <a:spcPts val="1000"/>
        </a:spcAft>
        <a:buFont typeface="Arial" panose="020B0604020202020204" pitchFamily="34" charset="0"/>
        <a:buChar char="•"/>
        <a:defRPr baseline="0" cap="none" sz="1600" kern="1200" normalizeH="0" spc="150" strike="noStrike" u="none">
          <a:solidFill>
            <a:schemeClr val="tx1"/>
          </a:solidFill>
          <a:latin typeface="Arial" panose="020B0604020202020204" pitchFamily="34" charset="0"/>
          <a:ea typeface="汉仪中黑 简" panose="00020600040101010101" charset="-122"/>
          <a:cs typeface="+mn-cs"/>
        </a:defRPr>
      </a:lvl1pPr>
      <a:lvl2pPr algn="l" defTabSz="914400" eaLnBrk="1" fontAlgn="auto" hangingPunct="1" indent="-228600" latinLnBrk="0" marL="685800" rtl="0">
        <a:lnSpc>
          <a:spcPct val="130000"/>
        </a:lnSpc>
        <a:spcBef>
          <a:spcPts val="0"/>
        </a:spcBef>
        <a:spcAft>
          <a:spcPts val="1000"/>
        </a:spcAft>
        <a:buFont typeface="Arial" panose="020B0604020202020204" pitchFamily="34" charset="0"/>
        <a:buChar char="•"/>
        <a:tabLst>
          <a:tab algn="l" pos="1609725"/>
        </a:tabLst>
        <a:defRPr baseline="0" cap="none" sz="1600" kern="1200" normalizeH="0" spc="150" strike="noStrike" u="none">
          <a:solidFill>
            <a:schemeClr val="tx1"/>
          </a:solidFill>
          <a:latin typeface="Arial" panose="020B0604020202020204" pitchFamily="34" charset="0"/>
          <a:ea typeface="汉仪中黑 简" panose="00020600040101010101" charset="-122"/>
          <a:cs typeface="+mn-cs"/>
        </a:defRPr>
      </a:lvl2pPr>
      <a:lvl3pPr algn="l" defTabSz="914400" eaLnBrk="1" fontAlgn="auto" hangingPunct="1" indent="-228600" latinLnBrk="0" marL="1143000" rtl="0">
        <a:lnSpc>
          <a:spcPct val="130000"/>
        </a:lnSpc>
        <a:spcBef>
          <a:spcPts val="0"/>
        </a:spcBef>
        <a:spcAft>
          <a:spcPts val="1000"/>
        </a:spcAft>
        <a:buFont typeface="Arial" panose="020B0604020202020204" pitchFamily="34" charset="0"/>
        <a:buChar char="•"/>
        <a:defRPr baseline="0" cap="none" sz="1600" kern="1200" normalizeH="0" spc="150" strike="noStrike" u="none">
          <a:solidFill>
            <a:schemeClr val="tx1"/>
          </a:solidFill>
          <a:latin typeface="Arial" panose="020B0604020202020204" pitchFamily="34" charset="0"/>
          <a:ea typeface="汉仪中黑 简" panose="00020600040101010101" charset="-122"/>
          <a:cs typeface="+mn-cs"/>
        </a:defRPr>
      </a:lvl3pPr>
      <a:lvl4pPr algn="l" defTabSz="914400" eaLnBrk="1" fontAlgn="auto" hangingPunct="1" indent="-228600" latinLnBrk="0" marL="1600200" rtl="0">
        <a:lnSpc>
          <a:spcPct val="130000"/>
        </a:lnSpc>
        <a:spcBef>
          <a:spcPts val="0"/>
        </a:spcBef>
        <a:spcAft>
          <a:spcPts val="1000"/>
        </a:spcAft>
        <a:buFont typeface="Arial" panose="020B0604020202020204" pitchFamily="34" charset="0"/>
        <a:buChar char="•"/>
        <a:defRPr baseline="0" cap="none" sz="1600" kern="1200" normalizeH="0" spc="150" strike="noStrike" u="none">
          <a:solidFill>
            <a:schemeClr val="tx1"/>
          </a:solidFill>
          <a:latin typeface="Arial" panose="020B0604020202020204" pitchFamily="34" charset="0"/>
          <a:ea typeface="汉仪中黑 简" panose="00020600040101010101" charset="-122"/>
          <a:cs typeface="+mn-cs"/>
        </a:defRPr>
      </a:lvl4pPr>
      <a:lvl5pPr algn="l" defTabSz="914400" eaLnBrk="1" fontAlgn="auto" hangingPunct="1" indent="-228600" latinLnBrk="0" marL="2057400" rtl="0">
        <a:lnSpc>
          <a:spcPct val="130000"/>
        </a:lnSpc>
        <a:spcBef>
          <a:spcPts val="0"/>
        </a:spcBef>
        <a:spcAft>
          <a:spcPts val="1000"/>
        </a:spcAft>
        <a:buFont typeface="Arial" panose="020B0604020202020204" pitchFamily="34" charset="0"/>
        <a:buChar char="•"/>
        <a:defRPr baseline="0" cap="none" sz="1600" kern="1200" normalizeH="0" spc="150" strike="noStrike" u="none">
          <a:solidFill>
            <a:schemeClr val="tx1"/>
          </a:solidFill>
          <a:latin typeface="Arial" panose="020B0604020202020204" pitchFamily="34" charset="0"/>
          <a:ea typeface="汉仪中黑 简" panose="00020600040101010101" charset="-122"/>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tags" Target="../tags/tag232.xml"/><Relationship Id="rId2" Type="http://schemas.openxmlformats.org/officeDocument/2006/relationships/tags" Target="../tags/tag233.xml"/><Relationship Id="rId3" Type="http://schemas.openxmlformats.org/officeDocument/2006/relationships/tags" Target="../tags/tag234.xml"/><Relationship Id="rId4" Type="http://schemas.openxmlformats.org/officeDocument/2006/relationships/slideLayout" Target="../slideLayouts/slideLayout12.xml"/><Relationship Id="rId5"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tags" Target="../tags/tag235.xml"/><Relationship Id="rId2" Type="http://schemas.openxmlformats.org/officeDocument/2006/relationships/tags" Target="../tags/tag236.xml"/><Relationship Id="rId3" Type="http://schemas.openxmlformats.org/officeDocument/2006/relationships/tags" Target="../tags/tag237.xml"/><Relationship Id="rId4" Type="http://schemas.openxmlformats.org/officeDocument/2006/relationships/tags" Target="../tags/tag238.xml"/><Relationship Id="rId5" Type="http://schemas.openxmlformats.org/officeDocument/2006/relationships/tags" Target="../tags/tag239.xml"/><Relationship Id="rId6" Type="http://schemas.openxmlformats.org/officeDocument/2006/relationships/tags" Target="../tags/tag240.xml"/><Relationship Id="rId7" Type="http://schemas.openxmlformats.org/officeDocument/2006/relationships/tags" Target="../tags/tag241.xml"/><Relationship Id="rId8" Type="http://schemas.openxmlformats.org/officeDocument/2006/relationships/tags" Target="../tags/tag242.xml"/><Relationship Id="rId9" Type="http://schemas.openxmlformats.org/officeDocument/2006/relationships/tags" Target="../tags/tag243.xml"/><Relationship Id="rId10" Type="http://schemas.openxmlformats.org/officeDocument/2006/relationships/tags" Target="../tags/tag244.xml"/><Relationship Id="rId11" Type="http://schemas.openxmlformats.org/officeDocument/2006/relationships/tags" Target="../tags/tag245.xml"/><Relationship Id="rId12"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tags" Target="../tags/tag246.xml"/><Relationship Id="rId2" Type="http://schemas.openxmlformats.org/officeDocument/2006/relationships/tags" Target="../tags/tag247.xml"/><Relationship Id="rId3" Type="http://schemas.openxmlformats.org/officeDocument/2006/relationships/tags" Target="../tags/tag248.xml"/><Relationship Id="rId4"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tags" Target="../tags/tag249.xml"/><Relationship Id="rId2" Type="http://schemas.openxmlformats.org/officeDocument/2006/relationships/tags" Target="../tags/tag250.xml"/><Relationship Id="rId3" Type="http://schemas.openxmlformats.org/officeDocument/2006/relationships/tags" Target="../tags/tag251.xml"/><Relationship Id="rId4"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tags" Target="../tags/tag252.xml"/><Relationship Id="rId2" Type="http://schemas.openxmlformats.org/officeDocument/2006/relationships/tags" Target="../tags/tag253.xml"/><Relationship Id="rId3" Type="http://schemas.openxmlformats.org/officeDocument/2006/relationships/tags" Target="../tags/tag254.xml"/><Relationship Id="rId4"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47" name=""/>
        <p:cNvGrpSpPr/>
        <p:nvPr/>
      </p:nvGrpSpPr>
      <p:grpSpPr>
        <a:xfrm>
          <a:off x="0" y="0"/>
          <a:ext cx="0" cy="0"/>
          <a:chOff x="0" y="0"/>
          <a:chExt cx="0" cy="0"/>
        </a:xfrm>
      </p:grpSpPr>
      <p:sp>
        <p:nvSpPr>
          <p:cNvPr id="1048617" name="标题 1"/>
          <p:cNvSpPr>
            <a:spLocks noGrp="1"/>
          </p:cNvSpPr>
          <p:nvPr>
            <p:ph type="ctrTitle"/>
            <p:custDataLst>
              <p:tags r:id="rId1"/>
            </p:custDataLst>
          </p:nvPr>
        </p:nvSpPr>
        <p:spPr>
          <a:xfrm>
            <a:off x="2505075" y="2414905"/>
            <a:ext cx="7182485" cy="1196975"/>
          </a:xfrm>
        </p:spPr>
        <p:txBody>
          <a:bodyPr>
            <a:normAutofit fontScale="92593"/>
          </a:bodyPr>
          <a:p>
            <a:r>
              <a:rPr altLang="en-US" dirty="0" lang="zh-CN">
                <a:sym typeface="+mn-ea"/>
              </a:rPr>
              <a:t>百度文库使用方式简介</a:t>
            </a:r>
            <a:endParaRPr altLang="en-US" dirty="0" lang="zh-CN">
              <a:sym typeface="+mn-ea"/>
            </a:endParaRPr>
          </a:p>
        </p:txBody>
      </p:sp>
      <p:sp>
        <p:nvSpPr>
          <p:cNvPr id="1048618" name="副标题 6"/>
          <p:cNvSpPr>
            <a:spLocks noGrp="1"/>
          </p:cNvSpPr>
          <p:nvPr>
            <p:ph type="subTitle" idx="1"/>
            <p:custDataLst>
              <p:tags r:id="rId2"/>
            </p:custDataLst>
          </p:nvPr>
        </p:nvSpPr>
        <p:spPr>
          <a:xfrm>
            <a:off x="2019277" y="4326217"/>
            <a:ext cx="8153446" cy="461645"/>
          </a:xfrm>
          <a:noFill/>
        </p:spPr>
        <p:style>
          <a:lnRef idx="2">
            <a:schemeClr val="accent5"/>
          </a:lnRef>
          <a:fillRef idx="1">
            <a:schemeClr val="lt1"/>
          </a:fillRef>
          <a:effectRef idx="0">
            <a:schemeClr val="accent5"/>
          </a:effectRef>
          <a:fontRef idx="minor">
            <a:schemeClr val="dk1"/>
          </a:fontRef>
        </p:style>
        <p:txBody>
          <a:bodyPr anchor="t" anchorCtr="0">
            <a:spAutoFit/>
          </a:bodyPr>
          <a:p>
            <a:r>
              <a:rPr altLang="en-US" dirty="0" lang="zh-CN"/>
              <a:t>高校版</a:t>
            </a:r>
            <a:endParaRPr altLang="en-US" dirty="0" lang="zh-CN"/>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wdDnDiag">
          <a:fgClr>
            <a:schemeClr val="bg1">
              <a:lumMod val="95000"/>
            </a:schemeClr>
          </a:fgClr>
          <a:bgClr>
            <a:schemeClr val="bg1"/>
          </a:bgClr>
        </a:pattFill>
        <a:effectLst/>
      </p:bgPr>
    </p:bg>
    <p:spTree>
      <p:nvGrpSpPr>
        <p:cNvPr id="45" name=""/>
        <p:cNvGrpSpPr/>
        <p:nvPr/>
      </p:nvGrpSpPr>
      <p:grpSpPr>
        <a:xfrm>
          <a:off x="0" y="0"/>
          <a:ext cx="0" cy="0"/>
          <a:chOff x="0" y="0"/>
          <a:chExt cx="0" cy="0"/>
        </a:xfrm>
      </p:grpSpPr>
      <p:sp>
        <p:nvSpPr>
          <p:cNvPr id="1048602" name="矩形 1"/>
          <p:cNvSpPr/>
          <p:nvPr>
            <p:custDataLst>
              <p:tags r:id="rId1"/>
            </p:custDataLst>
          </p:nvPr>
        </p:nvSpPr>
        <p:spPr>
          <a:xfrm>
            <a:off x="0" y="1473200"/>
            <a:ext cx="12192000" cy="3879215"/>
          </a:xfrm>
          <a:prstGeom prst="rect"/>
          <a:solidFill>
            <a:schemeClr val="accent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altLang="en-US" baseline="0" b="0" cap="none" sz="1800" i="0" kern="1200" kumimoji="0" lang="zh-CN" noProof="0" normalizeH="0" spc="0" strike="noStrike" u="none">
              <a:ln>
                <a:noFill/>
              </a:ln>
              <a:solidFill>
                <a:srgbClr val="FFFFFF"/>
              </a:solidFill>
              <a:effectLst/>
              <a:uLnTx/>
              <a:uFillTx/>
              <a:latin typeface="Arial" panose="020B0604020202090204"/>
              <a:ea typeface="微软雅黑" panose="020B0503020204020204" pitchFamily="34" charset="-122"/>
              <a:cs typeface="+mn-cs"/>
            </a:endParaRPr>
          </a:p>
        </p:txBody>
      </p:sp>
      <p:sp>
        <p:nvSpPr>
          <p:cNvPr id="1048603" name="文本框 2"/>
          <p:cNvSpPr txBox="1"/>
          <p:nvPr>
            <p:custDataLst>
              <p:tags r:id="rId2"/>
            </p:custDataLst>
          </p:nvPr>
        </p:nvSpPr>
        <p:spPr>
          <a:xfrm>
            <a:off x="776474" y="2073922"/>
            <a:ext cx="3143250" cy="923330"/>
          </a:xfrm>
          <a:prstGeom prst="rect"/>
          <a:noFill/>
        </p:spPr>
        <p:txBody>
          <a:bodyPr anchor="b" rtlCol="0" wrap="square">
            <a:normAutofit/>
          </a:bodyPr>
          <a:p>
            <a:pPr algn="ctr" defTabSz="914400" eaLnBrk="1" fontAlgn="auto" hangingPunct="1" indent="0" latinLnBrk="0" lvl="0" marL="0" marR="0" rtl="0">
              <a:lnSpc>
                <a:spcPct val="100000"/>
              </a:lnSpc>
              <a:spcBef>
                <a:spcPts val="0"/>
              </a:spcBef>
              <a:spcAft>
                <a:spcPts val="0"/>
              </a:spcAft>
              <a:buClrTx/>
              <a:buSzTx/>
              <a:buFontTx/>
              <a:buNone/>
            </a:pPr>
            <a:r>
              <a:rPr altLang="en-US" baseline="0" b="1" cap="none" dirty="0" sz="5400" i="0" kern="1200" kumimoji="0" lang="zh-CN" noProof="0" normalizeH="0" spc="3000" strike="noStrike" u="none">
                <a:ln>
                  <a:noFill/>
                </a:ln>
                <a:solidFill>
                  <a:schemeClr val="tx1">
                    <a:lumMod val="75000"/>
                    <a:lumOff val="25000"/>
                  </a:schemeClr>
                </a:solidFill>
                <a:effectLst/>
                <a:uLnTx/>
                <a:uFillTx/>
                <a:latin typeface="微软雅黑" panose="020B0503020204020204" pitchFamily="34" charset="-122"/>
                <a:ea typeface="微软雅黑" panose="020B0503020204020204" pitchFamily="34" charset="-122"/>
                <a:cs typeface="+mn-cs"/>
              </a:rPr>
              <a:t>目录</a:t>
            </a:r>
            <a:endParaRPr altLang="en-US" baseline="0" b="1" cap="none" dirty="0" sz="5400" i="0" kern="1200" kumimoji="0" lang="zh-CN" noProof="0" normalizeH="0" spc="3000" strike="noStrike" u="none">
              <a:ln>
                <a:noFill/>
              </a:ln>
              <a:solidFill>
                <a:schemeClr val="tx1">
                  <a:lumMod val="75000"/>
                  <a:lumOff val="25000"/>
                </a:schemeClr>
              </a:solidFill>
              <a:effectLst/>
              <a:uLnTx/>
              <a:uFillTx/>
              <a:latin typeface="微软雅黑" panose="020B0503020204020204" pitchFamily="34" charset="-122"/>
              <a:ea typeface="微软雅黑" panose="020B0503020204020204" pitchFamily="34" charset="-122"/>
              <a:cs typeface="+mn-cs"/>
            </a:endParaRPr>
          </a:p>
        </p:txBody>
      </p:sp>
      <p:cxnSp>
        <p:nvCxnSpPr>
          <p:cNvPr id="3145728" name="直接连接符 5"/>
          <p:cNvCxnSpPr>
            <a:cxnSpLocks/>
          </p:cNvCxnSpPr>
          <p:nvPr>
            <p:custDataLst>
              <p:tags r:id="rId3"/>
            </p:custDataLst>
          </p:nvPr>
        </p:nvCxnSpPr>
        <p:spPr>
          <a:xfrm flipV="1">
            <a:off x="3241675" y="1850707"/>
            <a:ext cx="2495550" cy="3124200"/>
          </a:xfrm>
          <a:prstGeom prst="line"/>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048604" name="文本框 6"/>
          <p:cNvSpPr txBox="1"/>
          <p:nvPr>
            <p:custDataLst>
              <p:tags r:id="rId4"/>
            </p:custDataLst>
          </p:nvPr>
        </p:nvSpPr>
        <p:spPr>
          <a:xfrm>
            <a:off x="6504267" y="2055587"/>
            <a:ext cx="907200" cy="584775"/>
          </a:xfrm>
          <a:prstGeom prst="rect"/>
          <a:noFill/>
        </p:spPr>
        <p:txBody>
          <a:bodyPr rtlCol="0" wrap="square">
            <a:normAutofit/>
          </a:bodyPr>
          <a:p>
            <a:pPr algn="l" defTabSz="914400" eaLnBrk="1" fontAlgn="auto" hangingPunct="1" indent="0" latinLnBrk="0" lvl="0" marL="0" marR="0" rtl="0">
              <a:lnSpc>
                <a:spcPct val="100000"/>
              </a:lnSpc>
              <a:spcBef>
                <a:spcPts val="0"/>
              </a:spcBef>
              <a:spcAft>
                <a:spcPts val="0"/>
              </a:spcAft>
              <a:buClrTx/>
              <a:buSzTx/>
              <a:buFontTx/>
              <a:buNone/>
            </a:pPr>
            <a:r>
              <a:rPr altLang="zh-CN" baseline="0" b="1" cap="none" dirty="0" sz="3200" i="0" kern="1200" kumimoji="0" lang="en-US" noProof="0" normalizeH="0" spc="0" strike="noStrike" u="none">
                <a:ln>
                  <a:noFill/>
                </a:ln>
                <a:solidFill>
                  <a:schemeClr val="tx1">
                    <a:lumMod val="65000"/>
                    <a:lumOff val="35000"/>
                  </a:schemeClr>
                </a:solidFill>
                <a:effectLst/>
                <a:uLnTx/>
                <a:uFillTx/>
                <a:latin typeface="微软雅黑" panose="020B0503020204020204" pitchFamily="34" charset="-122"/>
                <a:ea typeface="微软雅黑" panose="020B0503020204020204" pitchFamily="34" charset="-122"/>
                <a:cs typeface="+mn-cs"/>
              </a:rPr>
              <a:t>01.</a:t>
            </a:r>
            <a:endParaRPr altLang="en-US" baseline="0" b="1" cap="none" dirty="0" sz="3200" i="0" kern="1200" kumimoji="0" lang="zh-CN" noProof="0" normalizeH="0" spc="0" strike="noStrike" u="none">
              <a:ln>
                <a:noFill/>
              </a:ln>
              <a:solidFill>
                <a:schemeClr val="tx1">
                  <a:lumMod val="65000"/>
                  <a:lumOff val="35000"/>
                </a:schemeClr>
              </a:solidFill>
              <a:effectLst/>
              <a:uLnTx/>
              <a:uFillTx/>
              <a:latin typeface="微软雅黑" panose="020B0503020204020204" pitchFamily="34" charset="-122"/>
              <a:ea typeface="微软雅黑" panose="020B0503020204020204" pitchFamily="34" charset="-122"/>
              <a:cs typeface="+mn-cs"/>
            </a:endParaRPr>
          </a:p>
        </p:txBody>
      </p:sp>
      <p:sp>
        <p:nvSpPr>
          <p:cNvPr id="1048605" name="文本框 8"/>
          <p:cNvSpPr txBox="1"/>
          <p:nvPr>
            <p:custDataLst>
              <p:tags r:id="rId5"/>
            </p:custDataLst>
          </p:nvPr>
        </p:nvSpPr>
        <p:spPr>
          <a:xfrm>
            <a:off x="5856567" y="3124749"/>
            <a:ext cx="907200" cy="584775"/>
          </a:xfrm>
          <a:prstGeom prst="rect"/>
          <a:noFill/>
        </p:spPr>
        <p:txBody>
          <a:bodyPr rtlCol="0" wrap="square">
            <a:normAutofit/>
          </a:bodyPr>
          <a:p>
            <a:pPr algn="l" defTabSz="914400" eaLnBrk="1" fontAlgn="auto" hangingPunct="1" indent="0" latinLnBrk="0" lvl="0" marL="0" marR="0" rtl="0">
              <a:lnSpc>
                <a:spcPct val="100000"/>
              </a:lnSpc>
              <a:spcBef>
                <a:spcPts val="0"/>
              </a:spcBef>
              <a:spcAft>
                <a:spcPts val="0"/>
              </a:spcAft>
              <a:buClrTx/>
              <a:buSzTx/>
              <a:buFontTx/>
              <a:buNone/>
            </a:pPr>
            <a:r>
              <a:rPr altLang="zh-CN" baseline="0" b="1" cap="none" sz="3200" i="0" kern="1200" kumimoji="0" lang="en-US" noProof="0" normalizeH="0" spc="0" strike="noStrike" u="none">
                <a:ln>
                  <a:noFill/>
                </a:ln>
                <a:solidFill>
                  <a:schemeClr val="tx1">
                    <a:lumMod val="65000"/>
                    <a:lumOff val="35000"/>
                  </a:schemeClr>
                </a:solidFill>
                <a:effectLst/>
                <a:uLnTx/>
                <a:uFillTx/>
                <a:latin typeface="微软雅黑" panose="020B0503020204020204" pitchFamily="34" charset="-122"/>
                <a:ea typeface="微软雅黑" panose="020B0503020204020204" pitchFamily="34" charset="-122"/>
                <a:cs typeface="+mn-cs"/>
              </a:rPr>
              <a:t>02.</a:t>
            </a:r>
            <a:endParaRPr altLang="en-US" baseline="0" b="1" cap="none" sz="3200" i="0" kern="1200" kumimoji="0" lang="zh-CN" noProof="0" normalizeH="0" spc="0" strike="noStrike" u="none">
              <a:ln>
                <a:noFill/>
              </a:ln>
              <a:solidFill>
                <a:schemeClr val="tx1">
                  <a:lumMod val="65000"/>
                  <a:lumOff val="35000"/>
                </a:schemeClr>
              </a:solidFill>
              <a:effectLst/>
              <a:uLnTx/>
              <a:uFillTx/>
              <a:latin typeface="微软雅黑" panose="020B0503020204020204" pitchFamily="34" charset="-122"/>
              <a:ea typeface="微软雅黑" panose="020B0503020204020204" pitchFamily="34" charset="-122"/>
              <a:cs typeface="+mn-cs"/>
            </a:endParaRPr>
          </a:p>
        </p:txBody>
      </p:sp>
      <p:sp>
        <p:nvSpPr>
          <p:cNvPr id="1048606" name="文本框 11"/>
          <p:cNvSpPr txBox="1"/>
          <p:nvPr>
            <p:custDataLst>
              <p:tags r:id="rId6"/>
            </p:custDataLst>
          </p:nvPr>
        </p:nvSpPr>
        <p:spPr>
          <a:xfrm>
            <a:off x="5231092" y="4193911"/>
            <a:ext cx="907200" cy="584775"/>
          </a:xfrm>
          <a:prstGeom prst="rect"/>
          <a:noFill/>
        </p:spPr>
        <p:txBody>
          <a:bodyPr rtlCol="0" wrap="square">
            <a:normAutofit/>
          </a:bodyPr>
          <a:p>
            <a:pPr algn="l" defTabSz="914400" eaLnBrk="1" fontAlgn="auto" hangingPunct="1" indent="0" latinLnBrk="0" lvl="0" marL="0" marR="0" rtl="0">
              <a:lnSpc>
                <a:spcPct val="100000"/>
              </a:lnSpc>
              <a:spcBef>
                <a:spcPts val="0"/>
              </a:spcBef>
              <a:spcAft>
                <a:spcPts val="0"/>
              </a:spcAft>
              <a:buClrTx/>
              <a:buSzTx/>
              <a:buFontTx/>
              <a:buNone/>
            </a:pPr>
            <a:r>
              <a:rPr altLang="zh-CN" baseline="0" b="1" cap="none" sz="3200" i="0" kern="1200" kumimoji="0" lang="en-US" noProof="0" normalizeH="0" spc="0" strike="noStrike" u="none">
                <a:ln>
                  <a:noFill/>
                </a:ln>
                <a:solidFill>
                  <a:schemeClr val="tx1">
                    <a:lumMod val="65000"/>
                    <a:lumOff val="35000"/>
                  </a:schemeClr>
                </a:solidFill>
                <a:effectLst/>
                <a:uLnTx/>
                <a:uFillTx/>
                <a:latin typeface="微软雅黑" panose="020B0503020204020204" pitchFamily="34" charset="-122"/>
                <a:ea typeface="微软雅黑" panose="020B0503020204020204" pitchFamily="34" charset="-122"/>
                <a:cs typeface="+mn-cs"/>
              </a:rPr>
              <a:t>03.</a:t>
            </a:r>
            <a:endParaRPr altLang="en-US" baseline="0" b="1" cap="none" sz="3200" i="0" kern="1200" kumimoji="0" lang="zh-CN" noProof="0" normalizeH="0" spc="0" strike="noStrike" u="none">
              <a:ln>
                <a:noFill/>
              </a:ln>
              <a:solidFill>
                <a:schemeClr val="tx1">
                  <a:lumMod val="65000"/>
                  <a:lumOff val="35000"/>
                </a:schemeClr>
              </a:solidFill>
              <a:effectLst/>
              <a:uLnTx/>
              <a:uFillTx/>
              <a:latin typeface="微软雅黑" panose="020B0503020204020204" pitchFamily="34" charset="-122"/>
              <a:ea typeface="微软雅黑" panose="020B0503020204020204" pitchFamily="34" charset="-122"/>
              <a:cs typeface="+mn-cs"/>
            </a:endParaRPr>
          </a:p>
        </p:txBody>
      </p:sp>
      <p:sp>
        <p:nvSpPr>
          <p:cNvPr id="1048607" name="文本框 25"/>
          <p:cNvSpPr txBox="1"/>
          <p:nvPr>
            <p:custDataLst>
              <p:tags r:id="rId7"/>
            </p:custDataLst>
          </p:nvPr>
        </p:nvSpPr>
        <p:spPr>
          <a:xfrm>
            <a:off x="1112790" y="3013458"/>
            <a:ext cx="2090645" cy="523220"/>
          </a:xfrm>
          <a:prstGeom prst="rect"/>
          <a:noFill/>
        </p:spPr>
        <p:txBody>
          <a:bodyPr rtlCol="0" wrap="square">
            <a:normAutofit/>
          </a:bodyPr>
          <a:p>
            <a:pPr algn="ctr" defTabSz="914400" eaLnBrk="1" fontAlgn="auto" hangingPunct="1" indent="0" latinLnBrk="0" lvl="0" marL="0" marR="0" rtl="0">
              <a:lnSpc>
                <a:spcPct val="100000"/>
              </a:lnSpc>
              <a:spcBef>
                <a:spcPts val="0"/>
              </a:spcBef>
              <a:spcAft>
                <a:spcPts val="0"/>
              </a:spcAft>
              <a:buClrTx/>
              <a:buSzTx/>
              <a:buFontTx/>
              <a:buNone/>
            </a:pPr>
            <a:r>
              <a:rPr altLang="zh-CN" baseline="0" b="1" cap="none" dirty="0" sz="2800" i="0" kern="1200" kumimoji="0" lang="en-US" noProof="0" normalizeH="0" spc="0" strike="noStrike" u="none">
                <a:ln>
                  <a:noFill/>
                </a:ln>
                <a:solidFill>
                  <a:schemeClr val="bg1">
                    <a:lumMod val="65000"/>
                  </a:schemeClr>
                </a:solidFill>
                <a:effectLst/>
                <a:uLnTx/>
                <a:uFillTx/>
                <a:latin typeface="微软雅黑" panose="020B0503020204020204" pitchFamily="34" charset="-122"/>
                <a:ea typeface="微软雅黑" panose="020B0503020204020204" pitchFamily="34" charset="-122"/>
                <a:cs typeface="+mn-cs"/>
              </a:rPr>
              <a:t>CATALOG</a:t>
            </a:r>
            <a:endParaRPr altLang="zh-CN" baseline="0" b="1" cap="none" dirty="0" sz="2800" i="0" kern="1200" kumimoji="0" lang="en-US" noProof="0" normalizeH="0" spc="0" strike="noStrike" u="none">
              <a:ln>
                <a:noFill/>
              </a:ln>
              <a:solidFill>
                <a:schemeClr val="bg1">
                  <a:lumMod val="65000"/>
                </a:schemeClr>
              </a:solidFill>
              <a:effectLst/>
              <a:uLnTx/>
              <a:uFillTx/>
              <a:latin typeface="微软雅黑" panose="020B0503020204020204" pitchFamily="34" charset="-122"/>
              <a:ea typeface="微软雅黑" panose="020B0503020204020204" pitchFamily="34" charset="-122"/>
              <a:cs typeface="+mn-cs"/>
            </a:endParaRPr>
          </a:p>
        </p:txBody>
      </p:sp>
      <p:sp>
        <p:nvSpPr>
          <p:cNvPr id="1048608" name="文本框 13"/>
          <p:cNvSpPr txBox="1"/>
          <p:nvPr>
            <p:custDataLst>
              <p:tags r:id="rId8"/>
            </p:custDataLst>
          </p:nvPr>
        </p:nvSpPr>
        <p:spPr>
          <a:xfrm>
            <a:off x="7599680" y="2148205"/>
            <a:ext cx="2435225" cy="400050"/>
          </a:xfrm>
          <a:prstGeom prst="rect"/>
          <a:noFill/>
        </p:spPr>
        <p:txBody>
          <a:bodyPr anchor="ctr" rtlCol="0" wrap="square">
            <a:noAutofit/>
          </a:bodyPr>
          <a:p>
            <a:pPr lvl="0"/>
            <a:r>
              <a:rPr altLang="en-US" b="1" dirty="0" sz="2000" lang="zh-CN" spc="200">
                <a:solidFill>
                  <a:schemeClr val="tx1">
                    <a:lumMod val="65000"/>
                    <a:lumOff val="35000"/>
                  </a:schemeClr>
                </a:solidFill>
                <a:ea typeface="微软雅黑" panose="020B0503020204020204" pitchFamily="34" charset="-122"/>
              </a:rPr>
              <a:t>百度文库简介</a:t>
            </a:r>
            <a:endParaRPr altLang="en-US" b="1" dirty="0" sz="2000" lang="zh-CN" spc="200">
              <a:solidFill>
                <a:schemeClr val="tx1">
                  <a:lumMod val="65000"/>
                  <a:lumOff val="35000"/>
                </a:schemeClr>
              </a:solidFill>
              <a:ea typeface="微软雅黑" panose="020B0503020204020204" pitchFamily="34" charset="-122"/>
            </a:endParaRPr>
          </a:p>
        </p:txBody>
      </p:sp>
      <p:sp>
        <p:nvSpPr>
          <p:cNvPr id="1048609" name="文本框 15"/>
          <p:cNvSpPr txBox="1"/>
          <p:nvPr>
            <p:custDataLst>
              <p:tags r:id="rId9"/>
            </p:custDataLst>
          </p:nvPr>
        </p:nvSpPr>
        <p:spPr>
          <a:xfrm>
            <a:off x="6936105" y="3216910"/>
            <a:ext cx="2435225" cy="400050"/>
          </a:xfrm>
          <a:prstGeom prst="rect"/>
          <a:noFill/>
        </p:spPr>
        <p:txBody>
          <a:bodyPr anchor="ctr" rtlCol="0" wrap="square">
            <a:noAutofit/>
          </a:bodyPr>
          <a:p>
            <a:pPr lvl="0"/>
            <a:r>
              <a:rPr altLang="en-US" b="1" dirty="0" sz="2000" lang="zh-CN" spc="200">
                <a:solidFill>
                  <a:schemeClr val="tx1">
                    <a:lumMod val="65000"/>
                    <a:lumOff val="35000"/>
                  </a:schemeClr>
                </a:solidFill>
                <a:ea typeface="微软雅黑" panose="020B0503020204020204" pitchFamily="34" charset="-122"/>
              </a:rPr>
              <a:t>校内使用登录</a:t>
            </a:r>
            <a:endParaRPr altLang="en-US" b="1" dirty="0" sz="2000" lang="zh-CN" spc="200">
              <a:solidFill>
                <a:schemeClr val="tx1">
                  <a:lumMod val="65000"/>
                  <a:lumOff val="35000"/>
                </a:schemeClr>
              </a:solidFill>
              <a:ea typeface="微软雅黑" panose="020B0503020204020204" pitchFamily="34" charset="-122"/>
            </a:endParaRPr>
          </a:p>
        </p:txBody>
      </p:sp>
      <p:sp>
        <p:nvSpPr>
          <p:cNvPr id="1048610" name="文本框 16"/>
          <p:cNvSpPr txBox="1"/>
          <p:nvPr>
            <p:custDataLst>
              <p:tags r:id="rId10"/>
            </p:custDataLst>
          </p:nvPr>
        </p:nvSpPr>
        <p:spPr>
          <a:xfrm>
            <a:off x="6299835" y="4286250"/>
            <a:ext cx="2435225" cy="400050"/>
          </a:xfrm>
          <a:prstGeom prst="rect"/>
          <a:noFill/>
        </p:spPr>
        <p:txBody>
          <a:bodyPr anchor="ctr" rtlCol="0" wrap="square">
            <a:noAutofit/>
          </a:bodyPr>
          <a:p>
            <a:pPr lvl="0"/>
            <a:r>
              <a:rPr altLang="en-US" b="1" dirty="0" sz="2000" lang="zh-CN" spc="200">
                <a:solidFill>
                  <a:schemeClr val="tx1">
                    <a:lumMod val="65000"/>
                    <a:lumOff val="35000"/>
                  </a:schemeClr>
                </a:solidFill>
                <a:ea typeface="微软雅黑" panose="020B0503020204020204" pitchFamily="34" charset="-122"/>
              </a:rPr>
              <a:t>校外使用绑定</a:t>
            </a:r>
            <a:endParaRPr altLang="en-US" b="1" dirty="0" sz="2000" lang="zh-CN" spc="200">
              <a:solidFill>
                <a:schemeClr val="tx1">
                  <a:lumMod val="65000"/>
                  <a:lumOff val="35000"/>
                </a:schemeClr>
              </a:solidFill>
              <a:ea typeface="微软雅黑" panose="020B0503020204020204" pitchFamily="34" charset="-122"/>
            </a:endParaRPr>
          </a:p>
        </p:txBody>
      </p:sp>
    </p:spTree>
    <p:custDataLst>
      <p:tags r:id="rId1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31" name=""/>
        <p:cNvGrpSpPr/>
        <p:nvPr/>
      </p:nvGrpSpPr>
      <p:grpSpPr>
        <a:xfrm>
          <a:off x="0" y="0"/>
          <a:ext cx="0" cy="0"/>
          <a:chOff x="0" y="0"/>
          <a:chExt cx="0" cy="0"/>
        </a:xfrm>
      </p:grpSpPr>
      <p:sp>
        <p:nvSpPr>
          <p:cNvPr id="1048591" name="标题 1"/>
          <p:cNvSpPr>
            <a:spLocks noChangeArrowheads="1"/>
          </p:cNvSpPr>
          <p:nvPr>
            <p:ph type="ctrTitle" idx="1"/>
            <p:custDataLst>
              <p:tags r:id="rId1"/>
            </p:custDataLst>
          </p:nvPr>
        </p:nvSpPr>
        <p:spPr>
          <a:xfrm>
            <a:off x="264956" y="184354"/>
            <a:ext cx="4959436" cy="1353302"/>
          </a:xfrm>
        </p:spPr>
        <p:txBody>
          <a:bodyPr>
            <a:normAutofit/>
          </a:bodyPr>
          <a:p>
            <a:r>
              <a:rPr altLang="en-US" sz="4400" lang="zh-CN">
                <a:solidFill>
                  <a:schemeClr val="accent1"/>
                </a:solidFill>
              </a:rPr>
              <a:t>百度文库</a:t>
            </a:r>
            <a:r>
              <a:rPr altLang="en-US" sz="4400" lang="zh-CN">
                <a:solidFill>
                  <a:schemeClr val="accent1"/>
                </a:solidFill>
              </a:rPr>
              <a:t>简介</a:t>
            </a:r>
            <a:endParaRPr altLang="en-US" sz="4400" lang="zh-CN">
              <a:solidFill>
                <a:schemeClr val="accent1"/>
              </a:solidFill>
            </a:endParaRPr>
          </a:p>
        </p:txBody>
      </p:sp>
      <p:sp>
        <p:nvSpPr>
          <p:cNvPr id="1048592" name="文本占位符 3"/>
          <p:cNvSpPr/>
          <p:nvPr>
            <p:ph type="body" idx="2"/>
            <p:custDataLst>
              <p:tags r:id="rId2"/>
            </p:custDataLst>
          </p:nvPr>
        </p:nvSpPr>
        <p:spPr>
          <a:xfrm>
            <a:off x="1248410" y="2127705"/>
            <a:ext cx="6543501" cy="3916405"/>
          </a:xfrm>
        </p:spPr>
        <p:txBody>
          <a:bodyPr>
            <a:noAutofit/>
          </a:bodyPr>
          <a:p>
            <a:pPr algn="l"/>
            <a:r>
              <a:rPr altLang="en-US" sz="2000" lang="zh-CN">
                <a:solidFill>
                  <a:schemeClr val="accent1"/>
                </a:solidFill>
              </a:rPr>
              <a:t>“百度文库”高校版是百度公司基于多年沉淀的海量用户大数据与高校实际用户需求场景结合，为高校打造的专业知识服务平台。是高校师生教学和科研常备的学习资源，与高校课程高度同步、精细匹配，满足高校场景下的数字资源使用需求。现资源总量在</a:t>
            </a:r>
            <a:r>
              <a:rPr altLang="zh-CN" sz="2000" lang="en-US">
                <a:solidFill>
                  <a:schemeClr val="accent1"/>
                </a:solidFill>
              </a:rPr>
              <a:t>8</a:t>
            </a:r>
            <a:r>
              <a:rPr altLang="zh-CN" sz="2000" lang="en-US">
                <a:solidFill>
                  <a:schemeClr val="accent1"/>
                </a:solidFill>
              </a:rPr>
              <a:t>.</a:t>
            </a:r>
            <a:r>
              <a:rPr altLang="zh-CN" sz="2000" lang="en-US">
                <a:solidFill>
                  <a:schemeClr val="accent1"/>
                </a:solidFill>
              </a:rPr>
              <a:t>1</a:t>
            </a:r>
            <a:r>
              <a:rPr altLang="en-US" sz="2000" lang="zh-CN">
                <a:solidFill>
                  <a:schemeClr val="accent1"/>
                </a:solidFill>
              </a:rPr>
              <a:t>亿份，该数字资源涵盖的内容和涉及的范围具有不可替代性和唯一性。</a:t>
            </a:r>
            <a:endParaRPr altLang="en-US" sz="2000" lang="zh-CN">
              <a:solidFill>
                <a:schemeClr val="accent1"/>
              </a:solidFill>
            </a:endParaRPr>
          </a:p>
          <a:p>
            <a:pPr algn="l"/>
            <a:endParaRPr altLang="en-US" sz="2000" lang="zh-CN">
              <a:solidFill>
                <a:schemeClr val="accent1"/>
              </a:solidFill>
            </a:endParaRPr>
          </a:p>
        </p:txBody>
      </p:sp>
    </p:spTree>
    <p:custDataLst>
      <p:tags r:id="rId3"/>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30" name=""/>
        <p:cNvGrpSpPr/>
        <p:nvPr/>
      </p:nvGrpSpPr>
      <p:grpSpPr>
        <a:xfrm>
          <a:off x="0" y="0"/>
          <a:ext cx="0" cy="0"/>
          <a:chOff x="0" y="0"/>
          <a:chExt cx="0" cy="0"/>
        </a:xfrm>
      </p:grpSpPr>
      <p:sp>
        <p:nvSpPr>
          <p:cNvPr id="1048589" name="标题 1"/>
          <p:cNvSpPr>
            <a:spLocks noChangeArrowheads="1"/>
          </p:cNvSpPr>
          <p:nvPr>
            <p:ph type="ctrTitle" idx="1"/>
            <p:custDataLst>
              <p:tags r:id="rId1"/>
            </p:custDataLst>
          </p:nvPr>
        </p:nvSpPr>
        <p:spPr>
          <a:xfrm>
            <a:off x="-256581" y="363151"/>
            <a:ext cx="5339080" cy="1291590"/>
          </a:xfrm>
        </p:spPr>
        <p:txBody>
          <a:bodyPr>
            <a:noAutofit/>
          </a:bodyPr>
          <a:p>
            <a:r>
              <a:rPr altLang="en-US" sz="4400" lang="zh-CN">
                <a:solidFill>
                  <a:schemeClr val="accent1"/>
                </a:solidFill>
              </a:rPr>
              <a:t>校内</a:t>
            </a:r>
            <a:r>
              <a:rPr altLang="en-US" sz="4400" lang="zh-CN">
                <a:solidFill>
                  <a:schemeClr val="accent1"/>
                </a:solidFill>
              </a:rPr>
              <a:t>使用</a:t>
            </a:r>
            <a:r>
              <a:rPr altLang="en-US" sz="4400" lang="zh-CN">
                <a:solidFill>
                  <a:schemeClr val="accent1"/>
                </a:solidFill>
              </a:rPr>
              <a:t>登录</a:t>
            </a:r>
            <a:endParaRPr altLang="en-US" sz="4400" lang="zh-CN">
              <a:solidFill>
                <a:schemeClr val="accent1"/>
              </a:solidFill>
            </a:endParaRPr>
          </a:p>
        </p:txBody>
      </p:sp>
      <p:sp>
        <p:nvSpPr>
          <p:cNvPr id="1048590" name="文本占位符 3"/>
          <p:cNvSpPr/>
          <p:nvPr>
            <p:ph type="body" idx="2"/>
            <p:custDataLst>
              <p:tags r:id="rId2"/>
            </p:custDataLst>
          </p:nvPr>
        </p:nvSpPr>
        <p:spPr>
          <a:xfrm>
            <a:off x="1248410" y="2976245"/>
            <a:ext cx="6013245" cy="3483289"/>
          </a:xfrm>
        </p:spPr>
        <p:txBody>
          <a:bodyPr>
            <a:noAutofit/>
          </a:bodyPr>
          <a:p>
            <a:pPr algn="just">
              <a:lnSpc>
                <a:spcPct val="100000"/>
              </a:lnSpc>
            </a:pPr>
            <a:r>
              <a:rPr b="0" sz="2800" i="0" kern="100" lang="en-US">
                <a:solidFill>
                  <a:srgbClr val="BF0000"/>
                </a:solidFill>
                <a:latin typeface="仿宋"/>
                <a:ea typeface="仿宋"/>
                <a:cs typeface="仿宋"/>
              </a:rPr>
              <a:t>在校园IP范围内，登录eduai.baidu.com(百度文库高校版)，输入个人</a:t>
            </a:r>
            <a:r>
              <a:rPr b="0" sz="2800" i="0" kern="100" lang="zh-CN">
                <a:solidFill>
                  <a:srgbClr val="BF0000"/>
                </a:solidFill>
                <a:latin typeface="仿宋"/>
                <a:ea typeface="仿宋"/>
                <a:cs typeface="仿宋"/>
              </a:rPr>
              <a:t>使用</a:t>
            </a:r>
            <a:r>
              <a:rPr b="0" sz="2800" i="0" kern="100" lang="en-US">
                <a:solidFill>
                  <a:srgbClr val="BF0000"/>
                </a:solidFill>
                <a:latin typeface="仿宋"/>
                <a:ea typeface="仿宋"/>
                <a:cs typeface="仿宋"/>
              </a:rPr>
              <a:t>帐号</a:t>
            </a:r>
            <a:r>
              <a:rPr b="0" sz="2800" i="0" kern="100" lang="zh-CN">
                <a:solidFill>
                  <a:srgbClr val="BF0000"/>
                </a:solidFill>
                <a:latin typeface="仿宋"/>
                <a:ea typeface="仿宋"/>
                <a:cs typeface="仿宋"/>
              </a:rPr>
              <a:t>。</a:t>
            </a:r>
            <a:r>
              <a:rPr b="0" sz="2800" i="0" kern="100" lang="zh-CN">
                <a:solidFill>
                  <a:srgbClr val="BF0000"/>
                </a:solidFill>
                <a:latin typeface="仿宋"/>
                <a:ea typeface="仿宋"/>
                <a:cs typeface="仿宋"/>
              </a:rPr>
              <a:t>个人</a:t>
            </a:r>
            <a:r>
              <a:rPr b="0" sz="2800" i="0" kern="100" lang="zh-CN">
                <a:solidFill>
                  <a:srgbClr val="BF0000"/>
                </a:solidFill>
                <a:latin typeface="仿宋"/>
                <a:ea typeface="仿宋"/>
                <a:cs typeface="仿宋"/>
              </a:rPr>
              <a:t>百度</a:t>
            </a:r>
            <a:r>
              <a:rPr b="0" sz="2800" i="0" kern="100" lang="zh-CN">
                <a:solidFill>
                  <a:srgbClr val="BF0000"/>
                </a:solidFill>
                <a:latin typeface="仿宋"/>
                <a:ea typeface="仿宋"/>
                <a:cs typeface="仿宋"/>
              </a:rPr>
              <a:t>账号</a:t>
            </a:r>
            <a:r>
              <a:rPr b="0" sz="2800" i="0" kern="100" lang="zh-CN">
                <a:solidFill>
                  <a:srgbClr val="BF0000"/>
                </a:solidFill>
                <a:latin typeface="仿宋"/>
                <a:ea typeface="仿宋"/>
                <a:cs typeface="仿宋"/>
              </a:rPr>
              <a:t>，</a:t>
            </a:r>
            <a:r>
              <a:rPr b="0" sz="2800" i="0" kern="100" lang="zh-CN">
                <a:solidFill>
                  <a:srgbClr val="BF0000"/>
                </a:solidFill>
                <a:latin typeface="仿宋"/>
                <a:ea typeface="仿宋"/>
                <a:cs typeface="仿宋"/>
              </a:rPr>
              <a:t>可以</a:t>
            </a:r>
            <a:r>
              <a:rPr b="0" sz="2800" i="0" kern="100" lang="zh-CN">
                <a:solidFill>
                  <a:srgbClr val="BF0000"/>
                </a:solidFill>
                <a:latin typeface="仿宋"/>
                <a:ea typeface="仿宋"/>
                <a:cs typeface="仿宋"/>
              </a:rPr>
              <a:t>通过</a:t>
            </a:r>
            <a:r>
              <a:rPr b="0" sz="2800" i="0" kern="100" lang="zh-CN">
                <a:solidFill>
                  <a:srgbClr val="BF0000"/>
                </a:solidFill>
                <a:latin typeface="仿宋"/>
                <a:ea typeface="仿宋"/>
                <a:cs typeface="仿宋"/>
              </a:rPr>
              <a:t>登录</a:t>
            </a:r>
            <a:r>
              <a:rPr b="0" sz="2800" i="0" kern="100" lang="zh-CN">
                <a:solidFill>
                  <a:srgbClr val="BF0000"/>
                </a:solidFill>
                <a:latin typeface="仿宋"/>
                <a:ea typeface="仿宋"/>
                <a:cs typeface="仿宋"/>
              </a:rPr>
              <a:t>页面</a:t>
            </a:r>
            <a:r>
              <a:rPr b="0" sz="2800" i="0" kern="100" lang="zh-CN">
                <a:solidFill>
                  <a:srgbClr val="BF0000"/>
                </a:solidFill>
                <a:latin typeface="仿宋"/>
                <a:ea typeface="仿宋"/>
                <a:cs typeface="仿宋"/>
              </a:rPr>
              <a:t>直接</a:t>
            </a:r>
            <a:r>
              <a:rPr b="0" sz="2800" i="0" kern="100" lang="zh-CN">
                <a:solidFill>
                  <a:srgbClr val="BF0000"/>
                </a:solidFill>
                <a:latin typeface="仿宋"/>
                <a:ea typeface="仿宋"/>
                <a:cs typeface="仿宋"/>
              </a:rPr>
              <a:t>手机</a:t>
            </a:r>
            <a:r>
              <a:rPr b="0" sz="2800" i="0" kern="100" lang="zh-CN">
                <a:solidFill>
                  <a:srgbClr val="BF0000"/>
                </a:solidFill>
                <a:latin typeface="仿宋"/>
                <a:ea typeface="仿宋"/>
                <a:cs typeface="仿宋"/>
              </a:rPr>
              <a:t>验证</a:t>
            </a:r>
            <a:r>
              <a:rPr b="0" sz="2800" i="0" kern="100" lang="zh-CN">
                <a:solidFill>
                  <a:srgbClr val="BF0000"/>
                </a:solidFill>
                <a:latin typeface="仿宋"/>
                <a:ea typeface="仿宋"/>
                <a:cs typeface="仿宋"/>
              </a:rPr>
              <a:t>申请</a:t>
            </a:r>
            <a:r>
              <a:rPr b="0" sz="2800" i="0" kern="100" lang="zh-CN">
                <a:solidFill>
                  <a:srgbClr val="BF0000"/>
                </a:solidFill>
                <a:latin typeface="仿宋"/>
                <a:ea typeface="仿宋"/>
                <a:cs typeface="仿宋"/>
              </a:rPr>
              <a:t>。</a:t>
            </a:r>
            <a:r>
              <a:rPr b="0" sz="2800" i="0" kern="100" lang="en-US">
                <a:solidFill>
                  <a:srgbClr val="BF0000"/>
                </a:solidFill>
                <a:latin typeface="Calibri"/>
                <a:ea typeface="宋体"/>
                <a:cs typeface="宋体"/>
              </a:rPr>
              <a:t/>
            </a:r>
            <a:endParaRPr sz="2800">
              <a:solidFill>
                <a:srgbClr val="BF0000"/>
              </a:solidFill>
            </a:endParaRPr>
          </a:p>
        </p:txBody>
      </p:sp>
    </p:spTree>
    <p:custDataLst>
      <p:tags r:id="rId3"/>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29" name=""/>
        <p:cNvGrpSpPr/>
        <p:nvPr/>
      </p:nvGrpSpPr>
      <p:grpSpPr>
        <a:xfrm>
          <a:off x="0" y="0"/>
          <a:ext cx="0" cy="0"/>
          <a:chOff x="0" y="0"/>
          <a:chExt cx="0" cy="0"/>
        </a:xfrm>
      </p:grpSpPr>
      <p:sp>
        <p:nvSpPr>
          <p:cNvPr id="1048587" name="标题 1"/>
          <p:cNvSpPr>
            <a:spLocks noChangeArrowheads="1"/>
          </p:cNvSpPr>
          <p:nvPr>
            <p:ph type="ctrTitle" idx="1"/>
            <p:custDataLst>
              <p:tags r:id="rId1"/>
            </p:custDataLst>
          </p:nvPr>
        </p:nvSpPr>
        <p:spPr>
          <a:xfrm>
            <a:off x="-558462" y="207494"/>
            <a:ext cx="5339080" cy="1291590"/>
          </a:xfrm>
        </p:spPr>
        <p:txBody>
          <a:bodyPr>
            <a:noAutofit/>
          </a:bodyPr>
          <a:p>
            <a:r>
              <a:rPr altLang="en-US" sz="4400" lang="zh-CN">
                <a:solidFill>
                  <a:schemeClr val="accent1"/>
                </a:solidFill>
              </a:rPr>
              <a:t>校外</a:t>
            </a:r>
            <a:r>
              <a:rPr altLang="en-US" sz="4400" lang="zh-CN">
                <a:solidFill>
                  <a:schemeClr val="accent1"/>
                </a:solidFill>
              </a:rPr>
              <a:t>使用</a:t>
            </a:r>
            <a:r>
              <a:rPr altLang="en-US" sz="4400" lang="zh-CN">
                <a:solidFill>
                  <a:schemeClr val="accent1"/>
                </a:solidFill>
              </a:rPr>
              <a:t>绑定</a:t>
            </a:r>
            <a:endParaRPr altLang="en-US" sz="4400" lang="zh-CN">
              <a:solidFill>
                <a:schemeClr val="accent1"/>
              </a:solidFill>
            </a:endParaRPr>
          </a:p>
        </p:txBody>
      </p:sp>
      <p:sp>
        <p:nvSpPr>
          <p:cNvPr id="1048588" name="文本占位符 3"/>
          <p:cNvSpPr/>
          <p:nvPr>
            <p:ph type="body" idx="2"/>
            <p:custDataLst>
              <p:tags r:id="rId2"/>
            </p:custDataLst>
          </p:nvPr>
        </p:nvSpPr>
        <p:spPr>
          <a:xfrm>
            <a:off x="1215358" y="1849796"/>
            <a:ext cx="5889625" cy="4328731"/>
          </a:xfrm>
        </p:spPr>
        <p:txBody>
          <a:bodyPr>
            <a:noAutofit/>
          </a:bodyPr>
          <a:p>
            <a:pPr algn="l"/>
            <a:r>
              <a:rPr altLang="en-US" sz="2800" lang="zh-CN">
                <a:solidFill>
                  <a:schemeClr val="accent1"/>
                </a:solidFill>
              </a:rPr>
              <a:t>校外</a:t>
            </a:r>
            <a:r>
              <a:rPr altLang="en-US" sz="2800" lang="zh-CN">
                <a:solidFill>
                  <a:schemeClr val="accent1"/>
                </a:solidFill>
              </a:rPr>
              <a:t>使用</a:t>
            </a:r>
            <a:r>
              <a:rPr altLang="en-US" sz="2800" lang="zh-CN">
                <a:solidFill>
                  <a:schemeClr val="accent1"/>
                </a:solidFill>
              </a:rPr>
              <a:t>，</a:t>
            </a:r>
            <a:r>
              <a:rPr altLang="en-US" sz="2800" lang="zh-CN">
                <a:solidFill>
                  <a:schemeClr val="accent1"/>
                </a:solidFill>
              </a:rPr>
              <a:t>需</a:t>
            </a:r>
            <a:r>
              <a:rPr altLang="en-US" sz="2800" lang="zh-CN">
                <a:solidFill>
                  <a:schemeClr val="accent1"/>
                </a:solidFill>
              </a:rPr>
              <a:t>登录</a:t>
            </a:r>
            <a:r>
              <a:rPr altLang="en-US" sz="2800" lang="zh-CN">
                <a:solidFill>
                  <a:schemeClr val="accent1"/>
                </a:solidFill>
              </a:rPr>
              <a:t>个人</a:t>
            </a:r>
            <a:r>
              <a:rPr altLang="en-US" sz="2800" lang="zh-CN">
                <a:solidFill>
                  <a:schemeClr val="accent1"/>
                </a:solidFill>
              </a:rPr>
              <a:t>账号</a:t>
            </a:r>
            <a:r>
              <a:rPr altLang="en-US" sz="2800" lang="zh-CN">
                <a:solidFill>
                  <a:schemeClr val="accent1"/>
                </a:solidFill>
              </a:rPr>
              <a:t>正常</a:t>
            </a:r>
            <a:r>
              <a:rPr altLang="en-US" sz="2800" lang="zh-CN">
                <a:solidFill>
                  <a:schemeClr val="accent1"/>
                </a:solidFill>
              </a:rPr>
              <a:t>使用</a:t>
            </a:r>
            <a:r>
              <a:rPr altLang="en-US" sz="2800" lang="zh-CN">
                <a:solidFill>
                  <a:schemeClr val="accent1"/>
                </a:solidFill>
              </a:rPr>
              <a:t>百度文库</a:t>
            </a:r>
            <a:r>
              <a:rPr altLang="en-US" sz="2800" lang="zh-CN">
                <a:solidFill>
                  <a:schemeClr val="accent1"/>
                </a:solidFill>
              </a:rPr>
              <a:t>，</a:t>
            </a:r>
            <a:r>
              <a:rPr altLang="en-US" sz="2800" lang="zh-CN">
                <a:solidFill>
                  <a:schemeClr val="accent1"/>
                </a:solidFill>
              </a:rPr>
              <a:t>在</a:t>
            </a:r>
            <a:r>
              <a:rPr altLang="en-US" sz="2800" lang="zh-CN">
                <a:solidFill>
                  <a:schemeClr val="accent1"/>
                </a:solidFill>
              </a:rPr>
              <a:t>页面</a:t>
            </a:r>
            <a:r>
              <a:rPr altLang="en-US" sz="2800" lang="zh-CN">
                <a:solidFill>
                  <a:schemeClr val="accent1"/>
                </a:solidFill>
              </a:rPr>
              <a:t>右上</a:t>
            </a:r>
            <a:r>
              <a:rPr altLang="en-US" sz="2800" lang="zh-CN">
                <a:solidFill>
                  <a:schemeClr val="accent1"/>
                </a:solidFill>
              </a:rPr>
              <a:t>角</a:t>
            </a:r>
            <a:r>
              <a:rPr altLang="en-US" sz="2800" lang="zh-CN">
                <a:solidFill>
                  <a:schemeClr val="accent1"/>
                </a:solidFill>
              </a:rPr>
              <a:t>“</a:t>
            </a:r>
            <a:r>
              <a:rPr altLang="en-US" sz="2800" lang="zh-CN">
                <a:solidFill>
                  <a:schemeClr val="accent1"/>
                </a:solidFill>
              </a:rPr>
              <a:t>机构</a:t>
            </a:r>
            <a:r>
              <a:rPr altLang="en-US" sz="2800" lang="zh-CN">
                <a:solidFill>
                  <a:schemeClr val="accent1"/>
                </a:solidFill>
              </a:rPr>
              <a:t>绑定</a:t>
            </a:r>
            <a:r>
              <a:rPr altLang="en-US" sz="2800" lang="zh-CN">
                <a:solidFill>
                  <a:schemeClr val="accent1"/>
                </a:solidFill>
              </a:rPr>
              <a:t>”</a:t>
            </a:r>
            <a:r>
              <a:rPr altLang="en-US" sz="2800" lang="zh-CN">
                <a:solidFill>
                  <a:schemeClr val="accent1"/>
                </a:solidFill>
              </a:rPr>
              <a:t>栏</a:t>
            </a:r>
            <a:r>
              <a:rPr altLang="en-US" sz="2800" lang="zh-CN">
                <a:solidFill>
                  <a:schemeClr val="accent1"/>
                </a:solidFill>
              </a:rPr>
              <a:t>中</a:t>
            </a:r>
            <a:r>
              <a:rPr altLang="en-US" sz="2800" lang="zh-CN">
                <a:solidFill>
                  <a:schemeClr val="accent1"/>
                </a:solidFill>
              </a:rPr>
              <a:t>，</a:t>
            </a:r>
            <a:r>
              <a:rPr altLang="en-US" sz="2800" lang="zh-CN">
                <a:solidFill>
                  <a:schemeClr val="accent1"/>
                </a:solidFill>
              </a:rPr>
              <a:t>输入</a:t>
            </a:r>
            <a:r>
              <a:rPr altLang="en-US" sz="2800" lang="zh-CN">
                <a:solidFill>
                  <a:schemeClr val="accent1"/>
                </a:solidFill>
              </a:rPr>
              <a:t>由</a:t>
            </a:r>
            <a:r>
              <a:rPr altLang="en-US" sz="2800" lang="zh-CN">
                <a:solidFill>
                  <a:schemeClr val="accent1"/>
                </a:solidFill>
              </a:rPr>
              <a:t>百度</a:t>
            </a:r>
            <a:r>
              <a:rPr altLang="en-US" sz="2800" lang="zh-CN">
                <a:solidFill>
                  <a:schemeClr val="accent1"/>
                </a:solidFill>
              </a:rPr>
              <a:t>官方</a:t>
            </a:r>
            <a:r>
              <a:rPr altLang="en-US" sz="2800" lang="zh-CN">
                <a:solidFill>
                  <a:schemeClr val="accent1"/>
                </a:solidFill>
              </a:rPr>
              <a:t>提供</a:t>
            </a:r>
            <a:r>
              <a:rPr altLang="en-US" sz="2800" lang="zh-CN">
                <a:solidFill>
                  <a:schemeClr val="accent1"/>
                </a:solidFill>
              </a:rPr>
              <a:t>给</a:t>
            </a:r>
            <a:r>
              <a:rPr altLang="en-US" sz="2800" lang="zh-CN">
                <a:solidFill>
                  <a:schemeClr val="accent1"/>
                </a:solidFill>
              </a:rPr>
              <a:t>学校</a:t>
            </a:r>
            <a:r>
              <a:rPr altLang="en-US" sz="2800" lang="zh-CN">
                <a:solidFill>
                  <a:schemeClr val="accent1"/>
                </a:solidFill>
              </a:rPr>
              <a:t>的</a:t>
            </a:r>
            <a:r>
              <a:rPr altLang="en-US" sz="2800" lang="zh-CN">
                <a:solidFill>
                  <a:schemeClr val="accent1"/>
                </a:solidFill>
              </a:rPr>
              <a:t>账号</a:t>
            </a:r>
            <a:r>
              <a:rPr altLang="en-US" sz="2800" lang="zh-CN">
                <a:solidFill>
                  <a:schemeClr val="accent1"/>
                </a:solidFill>
              </a:rPr>
              <a:t>邀请码</a:t>
            </a:r>
            <a:r>
              <a:rPr altLang="en-US" sz="2800" lang="zh-CN">
                <a:solidFill>
                  <a:schemeClr val="accent1"/>
                </a:solidFill>
              </a:rPr>
              <a:t>，</a:t>
            </a:r>
            <a:r>
              <a:rPr altLang="en-US" sz="2800" lang="zh-CN">
                <a:solidFill>
                  <a:schemeClr val="accent1"/>
                </a:solidFill>
              </a:rPr>
              <a:t>绑</a:t>
            </a:r>
            <a:r>
              <a:rPr altLang="en-US" sz="2800" lang="zh-CN">
                <a:solidFill>
                  <a:schemeClr val="accent1"/>
                </a:solidFill>
              </a:rPr>
              <a:t>定</a:t>
            </a:r>
            <a:r>
              <a:rPr altLang="en-US" sz="2800" lang="zh-CN">
                <a:solidFill>
                  <a:schemeClr val="accent1"/>
                </a:solidFill>
              </a:rPr>
              <a:t>成功</a:t>
            </a:r>
            <a:r>
              <a:rPr altLang="en-US" sz="2800" lang="zh-CN">
                <a:solidFill>
                  <a:schemeClr val="accent1"/>
                </a:solidFill>
              </a:rPr>
              <a:t>后</a:t>
            </a:r>
            <a:r>
              <a:rPr altLang="en-US" sz="2800" lang="zh-CN">
                <a:solidFill>
                  <a:schemeClr val="accent1"/>
                </a:solidFill>
              </a:rPr>
              <a:t>，</a:t>
            </a:r>
            <a:r>
              <a:rPr altLang="en-US" sz="2800" lang="zh-CN">
                <a:solidFill>
                  <a:schemeClr val="accent1"/>
                </a:solidFill>
              </a:rPr>
              <a:t>即可</a:t>
            </a:r>
            <a:r>
              <a:rPr altLang="en-US" sz="2800" lang="zh-CN">
                <a:solidFill>
                  <a:schemeClr val="accent1"/>
                </a:solidFill>
              </a:rPr>
              <a:t>在</a:t>
            </a:r>
            <a:r>
              <a:rPr altLang="en-US" sz="2800" lang="zh-CN">
                <a:solidFill>
                  <a:schemeClr val="accent1"/>
                </a:solidFill>
              </a:rPr>
              <a:t>校外</a:t>
            </a:r>
            <a:r>
              <a:rPr altLang="en-US" sz="2800" lang="zh-CN">
                <a:solidFill>
                  <a:schemeClr val="accent1"/>
                </a:solidFill>
              </a:rPr>
              <a:t>畅通</a:t>
            </a:r>
            <a:r>
              <a:rPr altLang="en-US" sz="2800" lang="zh-CN">
                <a:solidFill>
                  <a:schemeClr val="accent1"/>
                </a:solidFill>
              </a:rPr>
              <a:t>下载</a:t>
            </a:r>
            <a:r>
              <a:rPr altLang="en-US" sz="2800" lang="zh-CN">
                <a:solidFill>
                  <a:schemeClr val="accent1"/>
                </a:solidFill>
              </a:rPr>
              <a:t>使用</a:t>
            </a:r>
            <a:r>
              <a:rPr altLang="en-US" sz="2800" lang="zh-CN">
                <a:solidFill>
                  <a:schemeClr val="accent1"/>
                </a:solidFill>
              </a:rPr>
              <a:t>百度文库</a:t>
            </a:r>
            <a:r>
              <a:rPr altLang="en-US" sz="2800" lang="zh-CN">
                <a:solidFill>
                  <a:schemeClr val="accent1"/>
                </a:solidFill>
              </a:rPr>
              <a:t>高校</a:t>
            </a:r>
            <a:r>
              <a:rPr altLang="en-US" sz="2800" lang="zh-CN">
                <a:solidFill>
                  <a:schemeClr val="accent1"/>
                </a:solidFill>
              </a:rPr>
              <a:t>版</a:t>
            </a:r>
            <a:r>
              <a:rPr altLang="en-US" sz="2800" lang="zh-CN">
                <a:solidFill>
                  <a:schemeClr val="accent1"/>
                </a:solidFill>
              </a:rPr>
              <a:t>全部</a:t>
            </a:r>
            <a:r>
              <a:rPr altLang="en-US" sz="2800" lang="zh-CN">
                <a:solidFill>
                  <a:schemeClr val="accent1"/>
                </a:solidFill>
              </a:rPr>
              <a:t>资源</a:t>
            </a:r>
            <a:r>
              <a:rPr altLang="en-US" sz="2800" lang="zh-CN">
                <a:solidFill>
                  <a:schemeClr val="accent1"/>
                </a:solidFill>
              </a:rPr>
              <a:t>。</a:t>
            </a:r>
            <a:endParaRPr altLang="en-US" sz="2800" lang="zh-CN">
              <a:solidFill>
                <a:schemeClr val="accent1"/>
              </a:solidFill>
            </a:endParaRPr>
          </a:p>
        </p:txBody>
      </p:sp>
    </p:spTree>
    <p:custDataLst>
      <p:tags r:id="rId3"/>
    </p:custDataLst>
  </p:cSld>
  <p:clrMapOvr>
    <a:masterClrMapping/>
  </p:clrMapOvr>
</p:sld>
</file>

<file path=ppt/tags/tag1.xml><?xml version="1.0" encoding="utf-8"?>
<p:tagLst xmlns:p="http://schemas.openxmlformats.org/presentationml/2006/main">
  <p:tag name="PA" val="v5.2.3"/>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4*i*1"/>
  <p:tag name="KSO_WM_BEAUTIFY_FLAG" val="#wm#"/>
  <p:tag name="KSO_WM_TAG_VERSION" val="1.0"/>
  <p:tag name="KSO_WM_CHIP_GROUPID" val="62e1e9f67ec3138b1bb7a4d2"/>
  <p:tag name="KSO_WM_CHIP_XID" val="62e1ea507ec3138b1bb7b327"/>
  <p:tag name="KSO_WM_UNIT_DEC_AREA_ID" val="0d962780f54b45468a5c350abd878b50"/>
  <p:tag name="KSO_WM_CHIP_FILLAREA_FILL_RULE" val="{&quot;fill_align&quot;:&quot;rb&quot;,&quot;fill_effect&quot;:[],&quot;fill_mode&quot;:&quot;adaptive&quot;,&quot;sacle_strategy&quot;:&quot;stretch&quot;}"/>
  <p:tag name="KSO_WM_UNIT_DEC_SUPPORTCHANGEPIC" val="0"/>
  <p:tag name="KSO_WM_UNIT_DEC_CHANGEPICRESERVED" val="1"/>
  <p:tag name="KSO_WM_ASSEMBLE_CHIP_INDEX" val="7e17d299038045e7b9060a47847754c1"/>
</p:tagLst>
</file>

<file path=ppt/tags/tag10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0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0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0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0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0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07.xml><?xml version="1.0" encoding="utf-8"?>
<p:tagLst xmlns:p="http://schemas.openxmlformats.org/presentationml/2006/main">
  <p:tag name="KSO_WM_UNIT_SUBTYPE" val="v"/>
  <p:tag name="KSO_WM_TEMPLATE_CATEGORY" val="chip"/>
  <p:tag name="KSO_WM_TEMPLATE_INDEX" val="20224729"/>
  <p:tag name="KSO_WM_UNIT_TYPE" val="i"/>
  <p:tag name="KSO_WM_UNIT_INDEX" val="1"/>
  <p:tag name="KSO_WM_UNIT_ID" val="chip20224729_2*i*1"/>
  <p:tag name="KSO_WM_BEAUTIFY_FLAG" val="#wm#"/>
  <p:tag name="KSO_WM_TAG_VERSION" val="1.0"/>
  <p:tag name="KSO_WM_CHIP_GROUPID" val="62e1e9f67ec3138b1bb7a4d2"/>
  <p:tag name="KSO_WM_CHIP_XID" val="62e1ea507ec3138b1bb7b348"/>
  <p:tag name="KSO_WM_UNIT_DEC_AREA_ID" val="baeded78376f4de3b3013bb5b1f696f0"/>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1d22f80602a3462489c0d74d3ffcefa6"/>
</p:tagLst>
</file>

<file path=ppt/tags/tag108.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3*i*1"/>
  <p:tag name="KSO_WM_BEAUTIFY_FLAG" val="#wm#"/>
  <p:tag name="KSO_WM_TAG_VERSION" val="1.0"/>
  <p:tag name="KSO_WM_CHIP_GROUPID" val="62e1e9f67ec3138b1bb7a4d2"/>
  <p:tag name="KSO_WM_CHIP_XID" val="62e1ea507ec3138b1bb7b2f8"/>
  <p:tag name="KSO_WM_UNIT_DEC_AREA_ID" val="c8f2cc53231c484c9bf726ea9d4449e1"/>
  <p:tag name="KSO_WM_CHIP_FILLAREA_FILL_RULE" val="{&quot;fill_align&quot;:&quot;lt&quot;,&quot;fill_effect&quot;:[],&quot;fill_mode&quot;:&quot;adaptive&quot;,&quot;sacle_strategy&quot;:&quot;stretch&quot;}"/>
  <p:tag name="KSO_WM_UNIT_DEC_SUPPORTCHANGEPIC" val="0"/>
  <p:tag name="KSO_WM_UNIT_DEC_CHANGEPICRESERVED" val="1"/>
  <p:tag name="KSO_WM_ASSEMBLE_CHIP_INDEX" val="bc912d2308be40e0bc0d731abc89b380"/>
</p:tagLst>
</file>

<file path=ppt/tags/tag109.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4*i*1"/>
  <p:tag name="KSO_WM_BEAUTIFY_FLAG" val="#wm#"/>
  <p:tag name="KSO_WM_TAG_VERSION" val="1.0"/>
  <p:tag name="KSO_WM_CHIP_GROUPID" val="62e1e9f67ec3138b1bb7a4d2"/>
  <p:tag name="KSO_WM_CHIP_XID" val="62e1ea507ec3138b1bb7b327"/>
  <p:tag name="KSO_WM_UNIT_DEC_AREA_ID" val="0d962780f54b45468a5c350abd878b50"/>
  <p:tag name="KSO_WM_CHIP_FILLAREA_FILL_RULE" val="{&quot;fill_align&quot;:&quot;rb&quot;,&quot;fill_effect&quot;:[],&quot;fill_mode&quot;:&quot;adaptive&quot;,&quot;sacle_strategy&quot;:&quot;stretch&quot;}"/>
  <p:tag name="KSO_WM_UNIT_DEC_SUPPORTCHANGEPIC" val="0"/>
  <p:tag name="KSO_WM_UNIT_DEC_CHANGEPICRESERVED" val="1"/>
  <p:tag name="KSO_WM_ASSEMBLE_CHIP_INDEX" val="7e17d299038045e7b9060a47847754c1"/>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1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1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1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1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1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1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1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18.xml><?xml version="1.0" encoding="utf-8"?>
<p:tagLst xmlns:p="http://schemas.openxmlformats.org/presentationml/2006/main">
  <p:tag name="KSO_WM_UNIT_SUBTYPE" val="v"/>
  <p:tag name="KSO_WM_TEMPLATE_CATEGORY" val="chip"/>
  <p:tag name="KSO_WM_TEMPLATE_INDEX" val="20224729"/>
  <p:tag name="KSO_WM_UNIT_TYPE" val="i"/>
  <p:tag name="KSO_WM_UNIT_INDEX" val="1"/>
  <p:tag name="KSO_WM_UNIT_ID" val="chip20224729_19*i*1"/>
  <p:tag name="KSO_WM_BEAUTIFY_FLAG" val="#wm#"/>
  <p:tag name="KSO_WM_TAG_VERSION" val="1.0"/>
  <p:tag name="KSO_WM_CHIP_GROUPID" val="62e1e9f67ec3138b1bb7a4d2"/>
  <p:tag name="KSO_WM_CHIP_XID" val="62e1ea507ec3138b1bb7af07"/>
  <p:tag name="KSO_WM_UNIT_DEC_AREA_ID" val="9fd9a2f4026541739bb2933845020091"/>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46edb017f8cb4a418c4bffd76c91fd2a"/>
</p:tagLst>
</file>

<file path=ppt/tags/tag119.xml><?xml version="1.0" encoding="utf-8"?>
<p:tagLst xmlns:p="http://schemas.openxmlformats.org/presentationml/2006/main">
  <p:tag name="KSO_WM_UNIT_SUBTYPE" val="r"/>
  <p:tag name="KSO_WM_TEMPLATE_CATEGORY" val="chip"/>
  <p:tag name="KSO_WM_TEMPLATE_INDEX" val="20224729"/>
  <p:tag name="KSO_WM_UNIT_TYPE" val="i"/>
  <p:tag name="KSO_WM_UNIT_INDEX" val="1"/>
  <p:tag name="KSO_WM_UNIT_ID" val="chip20224729_20*i*1"/>
  <p:tag name="KSO_WM_BEAUTIFY_FLAG" val="#wm#"/>
  <p:tag name="KSO_WM_TAG_VERSION" val="1.0"/>
  <p:tag name="KSO_WM_CHIP_GROUPID" val="62e1e9f67ec3138b1bb7a4d2"/>
  <p:tag name="KSO_WM_CHIP_XID" val="62e1ea507ec3138b1bb7af05"/>
  <p:tag name="KSO_WM_UNIT_DEC_AREA_ID" val="ed348bf53a954965b58dc2b2fda9c233"/>
  <p:tag name="KSO_WM_CHIP_FILLAREA_FILL_RULE" val="{&quot;fill_align&quot;:&quot;lm&quot;,&quot;fill_effect&quot;:[],&quot;fill_mode&quot;:&quot;adaptive&quot;,&quot;sacle_strategy&quot;:&quot;stretch&quot;}"/>
  <p:tag name="KSO_WM_UNIT_DEC_SUPPORTCHANGEPIC" val="0"/>
  <p:tag name="KSO_WM_UNIT_DEC_CHANGEPICRESERVED" val="1"/>
  <p:tag name="KSO_WM_ASSEMBLE_CHIP_INDEX" val="0e35d5c6a8dd4649a0728500361c25a6"/>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0.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22*i*1"/>
  <p:tag name="KSO_WM_BEAUTIFY_FLAG" val="#wm#"/>
  <p:tag name="KSO_WM_TAG_VERSION" val="1.0"/>
  <p:tag name="KSO_WM_CHIP_GROUPID" val="62e1e9f67ec3138b1bb7a4d2"/>
  <p:tag name="KSO_WM_CHIP_XID" val="62e1ea507ec3138b1bb7af04"/>
  <p:tag name="KSO_WM_UNIT_DEC_AREA_ID" val="3ef0d03a24794614bbd18ace4d02d002"/>
  <p:tag name="KSO_WM_CHIP_FILLAREA_FILL_RULE" val="{&quot;fill_align&quot;:&quot;rb&quot;,&quot;fill_effect&quot;:[],&quot;fill_mode&quot;:&quot;adaptive&quot;,&quot;sacle_strategy&quot;:&quot;stretch&quot;}"/>
  <p:tag name="KSO_WM_UNIT_DEC_SUPPORTCHANGEPIC" val="0"/>
  <p:tag name="KSO_WM_UNIT_DEC_CHANGEPICRESERVED" val="1"/>
  <p:tag name="KSO_WM_ASSEMBLE_CHIP_INDEX" val="8ef68a8127114fe5aecf4619d0433a82"/>
</p:tagLst>
</file>

<file path=ppt/tags/tag121.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21*i*1"/>
  <p:tag name="KSO_WM_BEAUTIFY_FLAG" val="#wm#"/>
  <p:tag name="KSO_WM_TAG_VERSION" val="1.0"/>
  <p:tag name="KSO_WM_CHIP_GROUPID" val="62e1e9f67ec3138b1bb7a4d2"/>
  <p:tag name="KSO_WM_CHIP_XID" val="62e1ea507ec3138b1bb7af03"/>
  <p:tag name="KSO_WM_UNIT_DEC_AREA_ID" val="b4306f9114154effb27d974754f3aff5"/>
  <p:tag name="KSO_WM_CHIP_FILLAREA_FILL_RULE" val="{&quot;fill_align&quot;:&quot;lt&quot;,&quot;fill_effect&quot;:[],&quot;fill_mode&quot;:&quot;adaptive&quot;,&quot;sacle_strategy&quot;:&quot;stretch&quot;}"/>
  <p:tag name="KSO_WM_UNIT_DEC_SUPPORTCHANGEPIC" val="0"/>
  <p:tag name="KSO_WM_UNIT_DEC_CHANGEPICRESERVED" val="1"/>
  <p:tag name="KSO_WM_ASSEMBLE_CHIP_INDEX" val="08d7f3ff5c50408b8da5d8b1d76d9559"/>
</p:tagLst>
</file>

<file path=ppt/tags/tag12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2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2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2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2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2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2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29.xml><?xml version="1.0" encoding="utf-8"?>
<p:tagLst xmlns:p="http://schemas.openxmlformats.org/presentationml/2006/main">
  <p:tag name="KSO_WM_UNIT_SUBTYPE" val="v"/>
  <p:tag name="KSO_WM_TEMPLATE_CATEGORY" val="chip"/>
  <p:tag name="KSO_WM_TEMPLATE_INDEX" val="20224729"/>
  <p:tag name="KSO_WM_UNIT_TYPE" val="i"/>
  <p:tag name="KSO_WM_UNIT_INDEX" val="1"/>
  <p:tag name="KSO_WM_UNIT_ID" val="chip20224729_2*i*1"/>
  <p:tag name="KSO_WM_BEAUTIFY_FLAG" val="#wm#"/>
  <p:tag name="KSO_WM_TAG_VERSION" val="1.0"/>
  <p:tag name="KSO_WM_CHIP_GROUPID" val="62e1e9f67ec3138b1bb7a4d2"/>
  <p:tag name="KSO_WM_CHIP_XID" val="62e1ea507ec3138b1bb7b348"/>
  <p:tag name="KSO_WM_UNIT_DEC_AREA_ID" val="baeded78376f4de3b3013bb5b1f696f0"/>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1d22f80602a3462489c0d74d3ffcefa6"/>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3*i*1"/>
  <p:tag name="KSO_WM_BEAUTIFY_FLAG" val="#wm#"/>
  <p:tag name="KSO_WM_TAG_VERSION" val="1.0"/>
  <p:tag name="KSO_WM_CHIP_GROUPID" val="62e1e9f67ec3138b1bb7a4d2"/>
  <p:tag name="KSO_WM_CHIP_XID" val="62e1ea507ec3138b1bb7b2f8"/>
  <p:tag name="KSO_WM_UNIT_DEC_AREA_ID" val="c8f2cc53231c484c9bf726ea9d4449e1"/>
  <p:tag name="KSO_WM_CHIP_FILLAREA_FILL_RULE" val="{&quot;fill_align&quot;:&quot;lt&quot;,&quot;fill_effect&quot;:[],&quot;fill_mode&quot;:&quot;adaptive&quot;,&quot;sacle_strategy&quot;:&quot;stretch&quot;}"/>
  <p:tag name="KSO_WM_UNIT_DEC_SUPPORTCHANGEPIC" val="0"/>
  <p:tag name="KSO_WM_UNIT_DEC_CHANGEPICRESERVED" val="1"/>
  <p:tag name="KSO_WM_ASSEMBLE_CHIP_INDEX" val="bc912d2308be40e0bc0d731abc89b380"/>
</p:tagLst>
</file>

<file path=ppt/tags/tag131.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4*i*1"/>
  <p:tag name="KSO_WM_BEAUTIFY_FLAG" val="#wm#"/>
  <p:tag name="KSO_WM_TAG_VERSION" val="1.0"/>
  <p:tag name="KSO_WM_CHIP_GROUPID" val="62e1e9f67ec3138b1bb7a4d2"/>
  <p:tag name="KSO_WM_CHIP_XID" val="62e1ea507ec3138b1bb7b327"/>
  <p:tag name="KSO_WM_UNIT_DEC_AREA_ID" val="0d962780f54b45468a5c350abd878b50"/>
  <p:tag name="KSO_WM_CHIP_FILLAREA_FILL_RULE" val="{&quot;fill_align&quot;:&quot;rb&quot;,&quot;fill_effect&quot;:[],&quot;fill_mode&quot;:&quot;adaptive&quot;,&quot;sacle_strategy&quot;:&quot;stretch&quot;}"/>
  <p:tag name="KSO_WM_UNIT_DEC_SUPPORTCHANGEPIC" val="0"/>
  <p:tag name="KSO_WM_UNIT_DEC_CHANGEPICRESERVED" val="1"/>
  <p:tag name="KSO_WM_ASSEMBLE_CHIP_INDEX" val="7e17d299038045e7b9060a47847754c1"/>
</p:tagLst>
</file>

<file path=ppt/tags/tag13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3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3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3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3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3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38.xml><?xml version="1.0" encoding="utf-8"?>
<p:tagLst xmlns:p="http://schemas.openxmlformats.org/presentationml/2006/main">
  <p:tag name="KSO_WM_UNIT_SUBTYPE" val="v"/>
  <p:tag name="KSO_WM_TEMPLATE_CATEGORY" val="chip"/>
  <p:tag name="KSO_WM_TEMPLATE_INDEX" val="20224729"/>
  <p:tag name="KSO_WM_UNIT_TYPE" val="i"/>
  <p:tag name="KSO_WM_UNIT_INDEX" val="1"/>
  <p:tag name="KSO_WM_UNIT_ID" val="chip20224729_2*i*1"/>
  <p:tag name="KSO_WM_BEAUTIFY_FLAG" val="#wm#"/>
  <p:tag name="KSO_WM_TAG_VERSION" val="1.0"/>
  <p:tag name="KSO_WM_CHIP_GROUPID" val="62e1e9f67ec3138b1bb7a4d2"/>
  <p:tag name="KSO_WM_CHIP_XID" val="62e1ea507ec3138b1bb7b348"/>
  <p:tag name="KSO_WM_UNIT_DEC_AREA_ID" val="baeded78376f4de3b3013bb5b1f696f0"/>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1d22f80602a3462489c0d74d3ffcefa6"/>
</p:tagLst>
</file>

<file path=ppt/tags/tag139.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3*i*1"/>
  <p:tag name="KSO_WM_BEAUTIFY_FLAG" val="#wm#"/>
  <p:tag name="KSO_WM_TAG_VERSION" val="1.0"/>
  <p:tag name="KSO_WM_CHIP_GROUPID" val="62e1e9f67ec3138b1bb7a4d2"/>
  <p:tag name="KSO_WM_CHIP_XID" val="62e1ea507ec3138b1bb7b2f8"/>
  <p:tag name="KSO_WM_UNIT_DEC_AREA_ID" val="c8f2cc53231c484c9bf726ea9d4449e1"/>
  <p:tag name="KSO_WM_CHIP_FILLAREA_FILL_RULE" val="{&quot;fill_align&quot;:&quot;lt&quot;,&quot;fill_effect&quot;:[],&quot;fill_mode&quot;:&quot;adaptive&quot;,&quot;sacle_strategy&quot;:&quot;stretch&quot;}"/>
  <p:tag name="KSO_WM_UNIT_DEC_SUPPORTCHANGEPIC" val="0"/>
  <p:tag name="KSO_WM_UNIT_DEC_CHANGEPICRESERVED" val="1"/>
  <p:tag name="KSO_WM_ASSEMBLE_CHIP_INDEX" val="bc912d2308be40e0bc0d731abc89b380"/>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4*i*1"/>
  <p:tag name="KSO_WM_BEAUTIFY_FLAG" val="#wm#"/>
  <p:tag name="KSO_WM_TAG_VERSION" val="1.0"/>
  <p:tag name="KSO_WM_CHIP_GROUPID" val="62e1e9f67ec3138b1bb7a4d2"/>
  <p:tag name="KSO_WM_CHIP_XID" val="62e1ea507ec3138b1bb7b327"/>
  <p:tag name="KSO_WM_UNIT_DEC_AREA_ID" val="0d962780f54b45468a5c350abd878b50"/>
  <p:tag name="KSO_WM_CHIP_FILLAREA_FILL_RULE" val="{&quot;fill_align&quot;:&quot;rb&quot;,&quot;fill_effect&quot;:[],&quot;fill_mode&quot;:&quot;adaptive&quot;,&quot;sacle_strategy&quot;:&quot;stretch&quot;}"/>
  <p:tag name="KSO_WM_UNIT_DEC_SUPPORTCHANGEPIC" val="0"/>
  <p:tag name="KSO_WM_UNIT_DEC_CHANGEPICRESERVED" val="1"/>
  <p:tag name="KSO_WM_ASSEMBLE_CHIP_INDEX" val="7e17d299038045e7b9060a47847754c1"/>
</p:tagLst>
</file>

<file path=ppt/tags/tag14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4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4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4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4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46.xml><?xml version="1.0" encoding="utf-8"?>
<p:tagLst xmlns:p="http://schemas.openxmlformats.org/presentationml/2006/main">
  <p:tag name="KSO_WM_UNIT_SUBTYPE" val="v"/>
  <p:tag name="KSO_WM_TEMPLATE_CATEGORY" val="chip"/>
  <p:tag name="KSO_WM_TEMPLATE_INDEX" val="20224729"/>
  <p:tag name="KSO_WM_UNIT_TYPE" val="i"/>
  <p:tag name="KSO_WM_UNIT_INDEX" val="1"/>
  <p:tag name="KSO_WM_UNIT_ID" val="chip20224729_2*i*1"/>
  <p:tag name="KSO_WM_BEAUTIFY_FLAG" val="#wm#"/>
  <p:tag name="KSO_WM_TAG_VERSION" val="1.0"/>
  <p:tag name="KSO_WM_CHIP_GROUPID" val="62e1e9f67ec3138b1bb7a4d2"/>
  <p:tag name="KSO_WM_CHIP_XID" val="62e1ea507ec3138b1bb7b348"/>
  <p:tag name="KSO_WM_UNIT_DEC_AREA_ID" val="baeded78376f4de3b3013bb5b1f696f0"/>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1d22f80602a3462489c0d74d3ffcefa6"/>
</p:tagLst>
</file>

<file path=ppt/tags/tag147.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3*i*1"/>
  <p:tag name="KSO_WM_BEAUTIFY_FLAG" val="#wm#"/>
  <p:tag name="KSO_WM_TAG_VERSION" val="1.0"/>
  <p:tag name="KSO_WM_CHIP_GROUPID" val="62e1e9f67ec3138b1bb7a4d2"/>
  <p:tag name="KSO_WM_CHIP_XID" val="62e1ea507ec3138b1bb7b2f8"/>
  <p:tag name="KSO_WM_UNIT_DEC_AREA_ID" val="c8f2cc53231c484c9bf726ea9d4449e1"/>
  <p:tag name="KSO_WM_CHIP_FILLAREA_FILL_RULE" val="{&quot;fill_align&quot;:&quot;lt&quot;,&quot;fill_effect&quot;:[],&quot;fill_mode&quot;:&quot;adaptive&quot;,&quot;sacle_strategy&quot;:&quot;stretch&quot;}"/>
  <p:tag name="KSO_WM_UNIT_DEC_SUPPORTCHANGEPIC" val="0"/>
  <p:tag name="KSO_WM_UNIT_DEC_CHANGEPICRESERVED" val="1"/>
  <p:tag name="KSO_WM_ASSEMBLE_CHIP_INDEX" val="bc912d2308be40e0bc0d731abc89b380"/>
</p:tagLst>
</file>

<file path=ppt/tags/tag148.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4*i*1"/>
  <p:tag name="KSO_WM_BEAUTIFY_FLAG" val="#wm#"/>
  <p:tag name="KSO_WM_TAG_VERSION" val="1.0"/>
  <p:tag name="KSO_WM_CHIP_GROUPID" val="62e1e9f67ec3138b1bb7a4d2"/>
  <p:tag name="KSO_WM_CHIP_XID" val="62e1ea507ec3138b1bb7b327"/>
  <p:tag name="KSO_WM_UNIT_DEC_AREA_ID" val="0d962780f54b45468a5c350abd878b50"/>
  <p:tag name="KSO_WM_CHIP_FILLAREA_FILL_RULE" val="{&quot;fill_align&quot;:&quot;rb&quot;,&quot;fill_effect&quot;:[],&quot;fill_mode&quot;:&quot;adaptive&quot;,&quot;sacle_strategy&quot;:&quot;stretch&quot;}"/>
  <p:tag name="KSO_WM_UNIT_DEC_SUPPORTCHANGEPIC" val="0"/>
  <p:tag name="KSO_WM_UNIT_DEC_CHANGEPICRESERVED" val="1"/>
  <p:tag name="KSO_WM_ASSEMBLE_CHIP_INDEX" val="7e17d299038045e7b9060a47847754c1"/>
</p:tagLst>
</file>

<file path=ppt/tags/tag14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5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5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53.xml><?xml version="1.0" encoding="utf-8"?>
<p:tagLst xmlns:p="http://schemas.openxmlformats.org/presentationml/2006/main">
  <p:tag name="KSO_WM_UNIT_SUBTYPE" val="v"/>
  <p:tag name="KSO_WM_TEMPLATE_CATEGORY" val="chip"/>
  <p:tag name="KSO_WM_TEMPLATE_INDEX" val="20224729"/>
  <p:tag name="KSO_WM_UNIT_TYPE" val="i"/>
  <p:tag name="KSO_WM_UNIT_INDEX" val="1"/>
  <p:tag name="KSO_WM_UNIT_ID" val="chip20224729_10*i*1"/>
  <p:tag name="KSO_WM_BEAUTIFY_FLAG" val="#wm#"/>
  <p:tag name="KSO_WM_TAG_VERSION" val="1.0"/>
  <p:tag name="KSO_WM_CHIP_GROUPID" val="62e1e9f67ec3138b1bb7a4d2"/>
  <p:tag name="KSO_WM_CHIP_XID" val="62e1ea507ec3138b1bb7b1ad"/>
  <p:tag name="KSO_WM_UNIT_DEC_AREA_ID" val="4ba28133aebd48d3a063b7d65ea73b7f"/>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612f9d0e622a437b8921884ae4fef1bd"/>
</p:tagLst>
</file>

<file path=ppt/tags/tag154.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12*i*1"/>
  <p:tag name="KSO_WM_BEAUTIFY_FLAG" val="#wm#"/>
  <p:tag name="KSO_WM_TAG_VERSION" val="1.0"/>
  <p:tag name="KSO_WM_CHIP_GROUPID" val="62e1e9f67ec3138b1bb7a4d2"/>
  <p:tag name="KSO_WM_CHIP_XID" val="62e1ea507ec3138b1bb7b1aa"/>
  <p:tag name="KSO_WM_UNIT_DEC_AREA_ID" val="459ab52a084247ea81e455f320162451"/>
  <p:tag name="KSO_WM_CHIP_FILLAREA_FILL_RULE" val="{&quot;fill_align&quot;:&quot;lb&quot;,&quot;fill_effect&quot;:[],&quot;fill_mode&quot;:&quot;adaptive&quot;,&quot;sacle_strategy&quot;:&quot;stretch&quot;}"/>
  <p:tag name="KSO_WM_UNIT_DEC_SUPPORTCHANGEPIC" val="0"/>
  <p:tag name="KSO_WM_UNIT_DEC_CHANGEPICRESERVED" val="1"/>
  <p:tag name="KSO_WM_ASSEMBLE_CHIP_INDEX" val="ab2ef0b3b78a41b0b5d8d1117f215aa9"/>
</p:tagLst>
</file>

<file path=ppt/tags/tag155.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11*i*1"/>
  <p:tag name="KSO_WM_BEAUTIFY_FLAG" val="#wm#"/>
  <p:tag name="KSO_WM_TAG_VERSION" val="1.0"/>
  <p:tag name="KSO_WM_CHIP_GROUPID" val="62e1e9f67ec3138b1bb7a4d2"/>
  <p:tag name="KSO_WM_CHIP_XID" val="62e1ea507ec3138b1bb7b1a9"/>
  <p:tag name="KSO_WM_UNIT_DEC_AREA_ID" val="bb8d725dbdff4f13b28c2f2ec50bae6e"/>
  <p:tag name="KSO_WM_CHIP_FILLAREA_FILL_RULE" val="{&quot;fill_align&quot;:&quot;rt&quot;,&quot;fill_effect&quot;:[],&quot;fill_mode&quot;:&quot;adaptive&quot;,&quot;sacle_strategy&quot;:&quot;stretch&quot;}"/>
  <p:tag name="KSO_WM_UNIT_DEC_SUPPORTCHANGEPIC" val="0"/>
  <p:tag name="KSO_WM_UNIT_DEC_CHANGEPICRESERVED" val="1"/>
  <p:tag name="KSO_WM_ASSEMBLE_CHIP_INDEX" val="a7f0dfe5d0eb4ed39a43b1dc92ba75f8"/>
</p:tagLst>
</file>

<file path=ppt/tags/tag15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5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5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59.xml><?xml version="1.0" encoding="utf-8"?>
<p:tagLst xmlns:p="http://schemas.openxmlformats.org/presentationml/2006/main">
  <p:tag name="KSO_WM_UNIT_ISCONTENTSTITLE" val="0"/>
  <p:tag name="KSO_WM_UNIT_ISNUMDGMTITLE" val="0"/>
  <p:tag name="KSO_WM_UNIT_PRESET_TEXT" val="演讲完毕，感谢观看"/>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custom20224729_1*a*1"/>
  <p:tag name="KSO_WM_TEMPLATE_CATEGORY" val="custom"/>
  <p:tag name="KSO_WM_TEMPLATE_INDEX" val="20224729"/>
  <p:tag name="KSO_WM_UNIT_LAYERLEVEL" val="1"/>
  <p:tag name="KSO_WM_TAG_VERSION" val="1.0"/>
  <p:tag name="KSO_WM_BEAUTIFY_FLAG" val="#wm#"/>
  <p:tag name="KSO_WM_UNIT_DEFAULT_FONT" val="56;58;2"/>
  <p:tag name="KSO_WM_UNIT_BLOCK" val="0"/>
  <p:tag name="KSO_WM_UNIT_DEC_AREA_ID" val="03d2bc9a81694f14afe52b822efec127"/>
  <p:tag name="KSO_WM_CHIP_GROUPID" val="61512f1ed3dcef8fee32c219"/>
  <p:tag name="KSO_WM_CHIP_XID" val="61512f1ed3dcef8fee32c21a"/>
  <p:tag name="KSO_WM_CHIP_FILLAREA_FILL_RULE" val="{&quot;fill_align&quot;:&quot;lm&quot;,&quot;fill_mode&quot;:&quot;adaptive&quot;,&quot;sacle_strategy&quot;:&quot;smart&quot;}"/>
  <p:tag name="KSO_WM_ASSEMBLE_CHIP_INDEX" val="16476f94e6eb48e7b0409b2a36dc303e"/>
  <p:tag name="KSO_WM_UNIT_TEXT_FILL_FORE_SCHEMECOLOR_INDEX_BRIGHTNESS" val="0.15"/>
  <p:tag name="KSO_WM_UNIT_TEXT_FILL_FORE_SCHEMECOLOR_INDEX" val="13"/>
  <p:tag name="KSO_WM_UNIT_TEXT_FILL_TYPE" val="1"/>
  <p:tag name="KSO_WM_TEMPLATE_ASSEMBLE_XID" val="63106d3fa35593066d0088cb"/>
  <p:tag name="KSO_WM_TEMPLATE_ASSEMBLE_GROUPID" val="62e1e9f67ec3138b1bb7a4d2"/>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0.xml><?xml version="1.0" encoding="utf-8"?>
<p:tagLst xmlns:p="http://schemas.openxmlformats.org/presentationml/2006/main">
  <p:tag name="KSO_WM_UNIT_ISCONTENTSTITLE" val="0"/>
  <p:tag name="KSO_WM_UNIT_ISNUMDGMTITLE" val="0"/>
  <p:tag name="KSO_WM_UNIT_PRESET_TEXT" val="单击此处添加副标题"/>
  <p:tag name="KSO_WM_UNIT_NOCLEAR" val="0"/>
  <p:tag name="KSO_WM_UNIT_VALUE" val="56"/>
  <p:tag name="KSO_WM_UNIT_HIGHLIGHT" val="0"/>
  <p:tag name="KSO_WM_UNIT_COMPATIBLE" val="0"/>
  <p:tag name="KSO_WM_UNIT_DIAGRAM_ISNUMVISUAL" val="0"/>
  <p:tag name="KSO_WM_UNIT_DIAGRAM_ISREFERUNIT" val="0"/>
  <p:tag name="KSO_WM_UNIT_TYPE" val="b"/>
  <p:tag name="KSO_WM_UNIT_INDEX" val="1"/>
  <p:tag name="KSO_WM_UNIT_ID" val="custom20224729_1*b*1"/>
  <p:tag name="KSO_WM_TEMPLATE_CATEGORY" val="custom"/>
  <p:tag name="KSO_WM_TEMPLATE_INDEX" val="20224729"/>
  <p:tag name="KSO_WM_UNIT_LAYERLEVEL" val="1"/>
  <p:tag name="KSO_WM_TAG_VERSION" val="1.0"/>
  <p:tag name="KSO_WM_BEAUTIFY_FLAG" val="#wm#"/>
  <p:tag name="KSO_WM_UNIT_DEFAULT_FONT" val="16;24;2"/>
  <p:tag name="KSO_WM_UNIT_BLOCK" val="0"/>
  <p:tag name="KSO_WM_UNIT_DEC_AREA_ID" val="9d5eaa33413848dcac8016ebbcd2c937"/>
  <p:tag name="KSO_WM_CHIP_GROUPID" val="61512f1ed3dcef8fee32c219"/>
  <p:tag name="KSO_WM_CHIP_XID" val="61512f1ed3dcef8fee32c21a"/>
  <p:tag name="KSO_WM_CHIP_FILLAREA_FILL_RULE" val="{&quot;fill_align&quot;:&quot;lm&quot;,&quot;fill_mode&quot;:&quot;adaptive&quot;,&quot;sacle_strategy&quot;:&quot;smart&quot;}"/>
  <p:tag name="KSO_WM_ASSEMBLE_CHIP_INDEX" val="16476f94e6eb48e7b0409b2a36dc303e"/>
  <p:tag name="KSO_WM_UNIT_TEXT_FILL_FORE_SCHEMECOLOR_INDEX_BRIGHTNESS" val="0.15"/>
  <p:tag name="KSO_WM_UNIT_TEXT_FILL_FORE_SCHEMECOLOR_INDEX" val="13"/>
  <p:tag name="KSO_WM_UNIT_TEXT_FILL_TYPE" val="1"/>
  <p:tag name="KSO_WM_TEMPLATE_ASSEMBLE_XID" val="63106d3fa35593066d0088cb"/>
  <p:tag name="KSO_WM_TEMPLATE_ASSEMBLE_GROUPID" val="62e1e9f67ec3138b1bb7a4d2"/>
</p:tagLst>
</file>

<file path=ppt/tags/tag161.xml><?xml version="1.0" encoding="utf-8"?>
<p:tagLst xmlns:p="http://schemas.openxmlformats.org/presentationml/2006/main">
  <p:tag name="KSO_WM_UNIT_SUBTYPE" val="a"/>
  <p:tag name="KSO_WM_UNIT_PRESET_TEXT" val="单/击/此/处/添/加/正/文"/>
  <p:tag name="KSO_WM_UNIT_NOCLEAR" val="0"/>
  <p:tag name="KSO_WM_UNIT_VALUE" val="50"/>
  <p:tag name="KSO_WM_UNIT_HIGHLIGHT" val="0"/>
  <p:tag name="KSO_WM_UNIT_COMPATIBLE" val="0"/>
  <p:tag name="KSO_WM_UNIT_DIAGRAM_ISNUMVISUAL" val="0"/>
  <p:tag name="KSO_WM_UNIT_DIAGRAM_ISREFERUNIT" val="0"/>
  <p:tag name="KSO_WM_UNIT_TYPE" val="f"/>
  <p:tag name="KSO_WM_UNIT_INDEX" val="1"/>
  <p:tag name="KSO_WM_UNIT_ID" val="custom20224729_1*f*1"/>
  <p:tag name="KSO_WM_TEMPLATE_CATEGORY" val="custom"/>
  <p:tag name="KSO_WM_TEMPLATE_INDEX" val="20224729"/>
  <p:tag name="KSO_WM_UNIT_LAYERLEVEL" val="1"/>
  <p:tag name="KSO_WM_TAG_VERSION" val="1.0"/>
  <p:tag name="KSO_WM_BEAUTIFY_FLAG" val="#wm#"/>
  <p:tag name="KSO_WM_UNIT_DEFAULT_FONT" val="14;16;2"/>
  <p:tag name="KSO_WM_UNIT_BLOCK" val="0"/>
  <p:tag name="KSO_WM_UNIT_DEC_AREA_ID" val="713c28e6654342c2818bbed868e1ceba"/>
  <p:tag name="KSO_WM_CHIP_GROUPID" val="61512f1ed3dcef8fee32c219"/>
  <p:tag name="KSO_WM_CHIP_XID" val="61512f1ed3dcef8fee32c21a"/>
  <p:tag name="KSO_WM_CHIP_FILLAREA_FILL_RULE" val="{&quot;fill_align&quot;:&quot;lm&quot;,&quot;fill_mode&quot;:&quot;adaptive&quot;,&quot;sacle_strategy&quot;:&quot;smart&quot;}"/>
  <p:tag name="KSO_WM_ASSEMBLE_CHIP_INDEX" val="16476f94e6eb48e7b0409b2a36dc303e"/>
  <p:tag name="KSO_WM_UNIT_TEXT_FILL_FORE_SCHEMECOLOR_INDEX_BRIGHTNESS" val="0.15"/>
  <p:tag name="KSO_WM_UNIT_TEXT_FILL_FORE_SCHEMECOLOR_INDEX" val="13"/>
  <p:tag name="KSO_WM_UNIT_TEXT_FILL_TYPE" val="1"/>
  <p:tag name="KSO_WM_TEMPLATE_ASSEMBLE_XID" val="63106d3fa35593066d0088cb"/>
  <p:tag name="KSO_WM_TEMPLATE_ASSEMBLE_GROUPID" val="62e1e9f67ec3138b1bb7a4d2"/>
</p:tagLst>
</file>

<file path=ppt/tags/tag162.xml><?xml version="1.0" encoding="utf-8"?>
<p:tagLst xmlns:p="http://schemas.openxmlformats.org/presentationml/2006/main">
  <p:tag name="KSO_WM_UNIT_SUBTYPE" val="a"/>
  <p:tag name="KSO_WM_UNIT_PRESET_TEXT" val="CLICK HERE TO ADD A TITLE"/>
  <p:tag name="KSO_WM_UNIT_NOCLEAR" val="0"/>
  <p:tag name="KSO_WM_UNIT_VALUE" val="656"/>
  <p:tag name="KSO_WM_UNIT_HIGHLIGHT" val="0"/>
  <p:tag name="KSO_WM_UNIT_COMPATIBLE" val="0"/>
  <p:tag name="KSO_WM_UNIT_DIAGRAM_ISNUMVISUAL" val="0"/>
  <p:tag name="KSO_WM_UNIT_DIAGRAM_ISREFERUNIT" val="0"/>
  <p:tag name="KSO_WM_UNIT_TYPE" val="f"/>
  <p:tag name="KSO_WM_UNIT_INDEX" val="2"/>
  <p:tag name="KSO_WM_UNIT_ID" val="custom20224729_1*f*2"/>
  <p:tag name="KSO_WM_TEMPLATE_CATEGORY" val="custom"/>
  <p:tag name="KSO_WM_TEMPLATE_INDEX" val="20224729"/>
  <p:tag name="KSO_WM_UNIT_LAYERLEVEL" val="1"/>
  <p:tag name="KSO_WM_TAG_VERSION" val="1.0"/>
  <p:tag name="KSO_WM_BEAUTIFY_FLAG" val="#wm#"/>
  <p:tag name="KSO_WM_UNIT_DEFAULT_FONT" val="12;14;2"/>
  <p:tag name="KSO_WM_UNIT_BLOCK" val="0"/>
  <p:tag name="KSO_WM_UNIT_DEC_AREA_ID" val="d18df76af8a3409ba205bbcfd76130ad"/>
  <p:tag name="KSO_WM_CHIP_GROUPID" val="61512f1ed3dcef8fee32c219"/>
  <p:tag name="KSO_WM_CHIP_XID" val="61512f1ed3dcef8fee32c21a"/>
  <p:tag name="KSO_WM_CHIP_FILLAREA_FILL_RULE" val="{&quot;fill_align&quot;:&quot;lm&quot;,&quot;fill_mode&quot;:&quot;adaptive&quot;,&quot;sacle_strategy&quot;:&quot;smart&quot;}"/>
  <p:tag name="KSO_WM_ASSEMBLE_CHIP_INDEX" val="16476f94e6eb48e7b0409b2a36dc303e"/>
  <p:tag name="KSO_WM_UNIT_TEXT_FILL_FORE_SCHEMECOLOR_INDEX_BRIGHTNESS" val="0.15"/>
  <p:tag name="KSO_WM_UNIT_TEXT_FILL_FORE_SCHEMECOLOR_INDEX" val="13"/>
  <p:tag name="KSO_WM_UNIT_TEXT_FILL_TYPE" val="1"/>
  <p:tag name="KSO_WM_TEMPLATE_ASSEMBLE_XID" val="63106d3fa35593066d0088cb"/>
  <p:tag name="KSO_WM_TEMPLATE_ASSEMBLE_GROUPID" val="62e1e9f67ec3138b1bb7a4d2"/>
</p:tagLst>
</file>

<file path=ppt/tags/tag163.xml><?xml version="1.0" encoding="utf-8"?>
<p:tagLst xmlns:p="http://schemas.openxmlformats.org/presentationml/2006/main">
  <p:tag name="KSO_WM_UNIT_SUBTYPE" val="v"/>
  <p:tag name="KSO_WM_TEMPLATE_CATEGORY" val="chip"/>
  <p:tag name="KSO_WM_TEMPLATE_INDEX" val="20224729"/>
  <p:tag name="KSO_WM_UNIT_TYPE" val="i"/>
  <p:tag name="KSO_WM_UNIT_INDEX" val="1"/>
  <p:tag name="KSO_WM_UNIT_ID" val="chip20224729_2*i*1"/>
  <p:tag name="KSO_WM_BEAUTIFY_FLAG" val="#wm#"/>
  <p:tag name="KSO_WM_TAG_VERSION" val="1.0"/>
  <p:tag name="KSO_WM_CHIP_GROUPID" val="62e1e9f67ec3138b1bb7a4d2"/>
  <p:tag name="KSO_WM_CHIP_XID" val="62e1ea507ec3138b1bb7b348"/>
  <p:tag name="KSO_WM_UNIT_DEC_AREA_ID" val="baeded78376f4de3b3013bb5b1f696f0"/>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1d22f80602a3462489c0d74d3ffcefa6"/>
  <p:tag name="KSO_WM_SLIDE_BACKGROUND_TYPE" val="general"/>
</p:tagLst>
</file>

<file path=ppt/tags/tag164.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3*i*1"/>
  <p:tag name="KSO_WM_BEAUTIFY_FLAG" val="#wm#"/>
  <p:tag name="KSO_WM_TAG_VERSION" val="1.0"/>
  <p:tag name="KSO_WM_CHIP_GROUPID" val="62e1e9f67ec3138b1bb7a4d2"/>
  <p:tag name="KSO_WM_CHIP_XID" val="62e1ea507ec3138b1bb7b2f8"/>
  <p:tag name="KSO_WM_UNIT_DEC_AREA_ID" val="c8f2cc53231c484c9bf726ea9d4449e1"/>
  <p:tag name="KSO_WM_CHIP_FILLAREA_FILL_RULE" val="{&quot;fill_align&quot;:&quot;lt&quot;,&quot;fill_effect&quot;:[],&quot;fill_mode&quot;:&quot;adaptive&quot;,&quot;sacle_strategy&quot;:&quot;stretch&quot;}"/>
  <p:tag name="KSO_WM_UNIT_DEC_SUPPORTCHANGEPIC" val="0"/>
  <p:tag name="KSO_WM_UNIT_DEC_CHANGEPICRESERVED" val="1"/>
  <p:tag name="KSO_WM_ASSEMBLE_CHIP_INDEX" val="bc912d2308be40e0bc0d731abc89b380"/>
  <p:tag name="KSO_WM_SLIDE_BACKGROUND_TYPE" val="general"/>
</p:tagLst>
</file>

<file path=ppt/tags/tag165.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4*i*1"/>
  <p:tag name="KSO_WM_BEAUTIFY_FLAG" val="#wm#"/>
  <p:tag name="KSO_WM_TAG_VERSION" val="1.0"/>
  <p:tag name="KSO_WM_CHIP_GROUPID" val="62e1e9f67ec3138b1bb7a4d2"/>
  <p:tag name="KSO_WM_CHIP_XID" val="62e1ea507ec3138b1bb7b327"/>
  <p:tag name="KSO_WM_UNIT_DEC_AREA_ID" val="0d962780f54b45468a5c350abd878b50"/>
  <p:tag name="KSO_WM_CHIP_FILLAREA_FILL_RULE" val="{&quot;fill_align&quot;:&quot;rb&quot;,&quot;fill_effect&quot;:[],&quot;fill_mode&quot;:&quot;adaptive&quot;,&quot;sacle_strategy&quot;:&quot;stretch&quot;}"/>
  <p:tag name="KSO_WM_UNIT_DEC_SUPPORTCHANGEPIC" val="0"/>
  <p:tag name="KSO_WM_UNIT_DEC_CHANGEPICRESERVED" val="1"/>
  <p:tag name="KSO_WM_ASSEMBLE_CHIP_INDEX" val="7e17d299038045e7b9060a47847754c1"/>
  <p:tag name="KSO_WM_SLIDE_BACKGROUND_TYPE" val="general"/>
</p:tagLst>
</file>

<file path=ppt/tags/tag166.xml><?xml version="1.0" encoding="utf-8"?>
<p:tagLst xmlns:p="http://schemas.openxmlformats.org/presentationml/2006/main">
  <p:tag name="KSO_WM_SLIDE_BACKGROUND_TYPE" val="general"/>
  <p:tag name="KSO_WM_UNIT_TEXT_FILL_FORE_SCHEMECOLOR_INDEX_BRIGHTNESS" val="0"/>
  <p:tag name="KSO_WM_UNIT_TEXT_FILL_FORE_SCHEMECOLOR_INDEX" val="13"/>
  <p:tag name="KSO_WM_UNIT_TEXT_FILL_TYPE" val="1"/>
</p:tagLst>
</file>

<file path=ppt/tags/tag167.xml><?xml version="1.0" encoding="utf-8"?>
<p:tagLst xmlns:p="http://schemas.openxmlformats.org/presentationml/2006/main">
  <p:tag name="KSO_WM_SLIDE_BACKGROUND_TYPE" val="general"/>
  <p:tag name="KSO_WM_UNIT_TEXT_FILL_FORE_SCHEMECOLOR_INDEX_BRIGHTNESS" val="0"/>
  <p:tag name="KSO_WM_UNIT_TEXT_FILL_FORE_SCHEMECOLOR_INDEX" val="13"/>
  <p:tag name="KSO_WM_UNIT_TEXT_FILL_TYPE" val="1"/>
</p:tagLst>
</file>

<file path=ppt/tags/tag168.xml><?xml version="1.0" encoding="utf-8"?>
<p:tagLst xmlns:p="http://schemas.openxmlformats.org/presentationml/2006/main">
  <p:tag name="KSO_WM_SLIDE_BACKGROUND_TYPE" val="general"/>
  <p:tag name="KSO_WM_UNIT_TEXT_FILL_FORE_SCHEMECOLOR_INDEX_BRIGHTNESS" val="0"/>
  <p:tag name="KSO_WM_UNIT_TEXT_FILL_FORE_SCHEMECOLOR_INDEX" val="13"/>
  <p:tag name="KSO_WM_UNIT_TEXT_FILL_TYPE" val="1"/>
</p:tagLst>
</file>

<file path=ppt/tags/tag169.xml><?xml version="1.0" encoding="utf-8"?>
<p:tagLst xmlns:p="http://schemas.openxmlformats.org/presentationml/2006/main">
  <p:tag name="KSO_WM_SLIDE_BACKGROUND_TYPE" val="general"/>
  <p:tag name="KSO_WM_UNIT_TEXT_FILL_FORE_SCHEMECOLOR_INDEX_BRIGHTNESS" val="0"/>
  <p:tag name="KSO_WM_UNIT_TEXT_FILL_FORE_SCHEMECOLOR_INDEX" val="13"/>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0.xml><?xml version="1.0" encoding="utf-8"?>
<p:tagLst xmlns:p="http://schemas.openxmlformats.org/presentationml/2006/main">
  <p:tag name="KSO_WM_UNIT_SUBTYPE" val="v"/>
  <p:tag name="KSO_WM_TEMPLATE_CATEGORY" val="chip"/>
  <p:tag name="KSO_WM_TEMPLATE_INDEX" val="20224729"/>
  <p:tag name="KSO_WM_UNIT_TYPE" val="i"/>
  <p:tag name="KSO_WM_UNIT_INDEX" val="1"/>
  <p:tag name="KSO_WM_UNIT_ID" val="chip20224729_2*i*1"/>
  <p:tag name="KSO_WM_BEAUTIFY_FLAG" val="#wm#"/>
  <p:tag name="KSO_WM_TAG_VERSION" val="1.0"/>
  <p:tag name="KSO_WM_CHIP_GROUPID" val="62e1e9f67ec3138b1bb7a4d2"/>
  <p:tag name="KSO_WM_CHIP_XID" val="62e1ea507ec3138b1bb7b348"/>
  <p:tag name="KSO_WM_UNIT_DEC_AREA_ID" val="fe4ef86fc4e2440cb16c45c3dda04adc"/>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c66c2c83384c4b45837938e825cc693f"/>
  <p:tag name="KSO_WM_SLIDE_BACKGROUND_TYPE" val="frame"/>
</p:tagLst>
</file>

<file path=ppt/tags/tag171.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3*i*1"/>
  <p:tag name="KSO_WM_BEAUTIFY_FLAG" val="#wm#"/>
  <p:tag name="KSO_WM_TAG_VERSION" val="1.0"/>
  <p:tag name="KSO_WM_CHIP_GROUPID" val="62e1e9f67ec3138b1bb7a4d2"/>
  <p:tag name="KSO_WM_CHIP_XID" val="62e1ea507ec3138b1bb7b2f8"/>
  <p:tag name="KSO_WM_UNIT_DEC_AREA_ID" val="92ef4478d77740cc9d9f8f0dc31440fd"/>
  <p:tag name="KSO_WM_CHIP_FILLAREA_FILL_RULE" val="{&quot;fill_align&quot;:&quot;lt&quot;,&quot;fill_effect&quot;:[],&quot;fill_mode&quot;:&quot;adaptive&quot;,&quot;sacle_strategy&quot;:&quot;stretch&quot;}"/>
  <p:tag name="KSO_WM_UNIT_DEC_SUPPORTCHANGEPIC" val="0"/>
  <p:tag name="KSO_WM_UNIT_DEC_CHANGEPICRESERVED" val="1"/>
  <p:tag name="KSO_WM_ASSEMBLE_CHIP_INDEX" val="57597c970d4d4149b6e474d6200a2de8"/>
  <p:tag name="KSO_WM_SLIDE_BACKGROUND_TYPE" val="frame"/>
</p:tagLst>
</file>

<file path=ppt/tags/tag172.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4*i*1"/>
  <p:tag name="KSO_WM_BEAUTIFY_FLAG" val="#wm#"/>
  <p:tag name="KSO_WM_TAG_VERSION" val="1.0"/>
  <p:tag name="KSO_WM_CHIP_GROUPID" val="62e1e9f67ec3138b1bb7a4d2"/>
  <p:tag name="KSO_WM_CHIP_XID" val="62e1ea507ec3138b1bb7b327"/>
  <p:tag name="KSO_WM_UNIT_DEC_AREA_ID" val="282ef2e35a964edb93ad1fc78e56f21f"/>
  <p:tag name="KSO_WM_CHIP_FILLAREA_FILL_RULE" val="{&quot;fill_align&quot;:&quot;rb&quot;,&quot;fill_effect&quot;:[],&quot;fill_mode&quot;:&quot;adaptive&quot;,&quot;sacle_strategy&quot;:&quot;stretch&quot;}"/>
  <p:tag name="KSO_WM_UNIT_DEC_SUPPORTCHANGEPIC" val="0"/>
  <p:tag name="KSO_WM_UNIT_DEC_CHANGEPICRESERVED" val="1"/>
  <p:tag name="KSO_WM_ASSEMBLE_CHIP_INDEX" val="c6d9fc6d93f2439ab18be3f156201b20"/>
  <p:tag name="KSO_WM_SLIDE_BACKGROUND_TYPE" val="frame"/>
</p:tagLst>
</file>

<file path=ppt/tags/tag17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bg20221745_2*i*1"/>
  <p:tag name="KSO_WM_UNIT_LAYERLEVEL" val="1"/>
  <p:tag name="KSO_WM_TAG_VERSION" val="1.0"/>
  <p:tag name="KSO_WM_BEAUTIFY_FLAG" val="#wm#"/>
  <p:tag name="KSO_WM_UNIT_BK_DARK_LIGHT" val="2"/>
  <p:tag name="KSO_WM_UNIT_SUBTYPE" val="h"/>
  <p:tag name="KSO_WM_UNIT_TYPE" val="i"/>
  <p:tag name="KSO_WM_UNIT_INDEX" val="1"/>
  <p:tag name="KSO_WM_TEMPLATE_CATEGORY" val="bg"/>
  <p:tag name="KSO_WM_TEMPLATE_INDEX" val="20221745"/>
  <p:tag name="KSO_WM_UNIT_FILL_FORE_SCHEMECOLOR_INDEX_BRIGHTNESS" val="0"/>
  <p:tag name="KSO_WM_UNIT_FILL_TYPE" val="1"/>
  <p:tag name="KSO_WM_UNIT_TEXT_FILL_FORE_SCHEMECOLOR_INDEX_BRIGHTNESS" val="0"/>
  <p:tag name="KSO_WM_UNIT_TEXT_FILL_FORE_SCHEMECOLOR_INDEX" val="2"/>
  <p:tag name="KSO_WM_UNIT_TEXT_FILL_TYPE" val="1"/>
  <p:tag name="KSO_WM_CHIP_GROUPID" val="6204c06597788eba87d90874"/>
  <p:tag name="KSO_WM_CHIP_XID" val="627b2ac8a0f60d12b19e6b9b"/>
</p:tagLst>
</file>

<file path=ppt/tags/tag174.xml><?xml version="1.0" encoding="utf-8"?>
<p:tagLst xmlns:p="http://schemas.openxmlformats.org/presentationml/2006/main">
  <p:tag name="KSO_WM_SLIDE_BACKGROUND_TYPE" val="frame"/>
  <p:tag name="KSO_WM_UNIT_TEXT_FILL_FORE_SCHEMECOLOR_INDEX_BRIGHTNESS" val="0"/>
  <p:tag name="KSO_WM_UNIT_TEXT_FILL_FORE_SCHEMECOLOR_INDEX" val="13"/>
  <p:tag name="KSO_WM_UNIT_TEXT_FILL_TYPE" val="1"/>
</p:tagLst>
</file>

<file path=ppt/tags/tag175.xml><?xml version="1.0" encoding="utf-8"?>
<p:tagLst xmlns:p="http://schemas.openxmlformats.org/presentationml/2006/main">
  <p:tag name="KSO_WM_SLIDE_BACKGROUND_TYPE" val="frame"/>
  <p:tag name="KSO_WM_UNIT_TEXT_FILL_FORE_SCHEMECOLOR_INDEX_BRIGHTNESS" val="0"/>
  <p:tag name="KSO_WM_UNIT_TEXT_FILL_FORE_SCHEMECOLOR_INDEX" val="13"/>
  <p:tag name="KSO_WM_UNIT_TEXT_FILL_TYPE" val="1"/>
</p:tagLst>
</file>

<file path=ppt/tags/tag176.xml><?xml version="1.0" encoding="utf-8"?>
<p:tagLst xmlns:p="http://schemas.openxmlformats.org/presentationml/2006/main">
  <p:tag name="KSO_WM_SLIDE_BACKGROUND_TYPE" val="frame"/>
  <p:tag name="KSO_WM_UNIT_TEXT_FILL_FORE_SCHEMECOLOR_INDEX_BRIGHTNESS" val="0"/>
  <p:tag name="KSO_WM_UNIT_TEXT_FILL_FORE_SCHEMECOLOR_INDEX" val="13"/>
  <p:tag name="KSO_WM_UNIT_TEXT_FILL_TYPE" val="1"/>
</p:tagLst>
</file>

<file path=ppt/tags/tag177.xml><?xml version="1.0" encoding="utf-8"?>
<p:tagLst xmlns:p="http://schemas.openxmlformats.org/presentationml/2006/main">
  <p:tag name="KSO_WM_SLIDE_BACKGROUND_TYPE" val="frame"/>
  <p:tag name="KSO_WM_UNIT_TEXT_FILL_FORE_SCHEMECOLOR_INDEX_BRIGHTNESS" val="0"/>
  <p:tag name="KSO_WM_UNIT_TEXT_FILL_FORE_SCHEMECOLOR_INDEX" val="13"/>
  <p:tag name="KSO_WM_UNIT_TEXT_FILL_TYPE" val="1"/>
</p:tagLst>
</file>

<file path=ppt/tags/tag178.xml><?xml version="1.0" encoding="utf-8"?>
<p:tagLst xmlns:p="http://schemas.openxmlformats.org/presentationml/2006/main">
  <p:tag name="KSO_WM_SLIDE_BACKGROUND_TYPE" val="frame"/>
  <p:tag name="KSO_WM_UNIT_TEXT_FILL_FORE_SCHEMECOLOR_INDEX_BRIGHTNESS" val="0"/>
  <p:tag name="KSO_WM_UNIT_TEXT_FILL_FORE_SCHEMECOLOR_INDEX" val="13"/>
  <p:tag name="KSO_WM_UNIT_TEXT_FILL_TYPE" val="1"/>
</p:tagLst>
</file>

<file path=ppt/tags/tag179.xml><?xml version="1.0" encoding="utf-8"?>
<p:tagLst xmlns:p="http://schemas.openxmlformats.org/presentationml/2006/main">
  <p:tag name="KSO_WM_UNIT_SUBTYPE" val="v"/>
  <p:tag name="KSO_WM_TEMPLATE_CATEGORY" val="chip"/>
  <p:tag name="KSO_WM_TEMPLATE_INDEX" val="20224729"/>
  <p:tag name="KSO_WM_UNIT_TYPE" val="i"/>
  <p:tag name="KSO_WM_UNIT_INDEX" val="1"/>
  <p:tag name="KSO_WM_UNIT_ID" val="chip20224729_2*i*1"/>
  <p:tag name="KSO_WM_BEAUTIFY_FLAG" val="#wm#"/>
  <p:tag name="KSO_WM_TAG_VERSION" val="1.0"/>
  <p:tag name="KSO_WM_CHIP_GROUPID" val="62e1e9f67ec3138b1bb7a4d2"/>
  <p:tag name="KSO_WM_CHIP_XID" val="62e1ea507ec3138b1bb7b348"/>
  <p:tag name="KSO_WM_UNIT_DEC_AREA_ID" val="d82d19ee72f5483295dba2d0b54a9001"/>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b0de37f5337241bc8050e2dbb79631a7"/>
  <p:tag name="KSO_WM_SLIDE_BACKGROUND_TYPE" val="leftRight"/>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bg20221745_3*i*1"/>
  <p:tag name="KSO_WM_UNIT_LAYERLEVEL" val="1"/>
  <p:tag name="KSO_WM_TAG_VERSION" val="1.0"/>
  <p:tag name="KSO_WM_BEAUTIFY_FLAG" val="#wm#"/>
  <p:tag name="KSO_WM_UNIT_SUBTYPE" val="h"/>
  <p:tag name="KSO_WM_UNIT_TYPE" val="i"/>
  <p:tag name="KSO_WM_UNIT_INDEX" val="1"/>
  <p:tag name="KSO_WM_UNIT_BK_DARK_LIGHT" val="2"/>
  <p:tag name="KSO_WM_TEMPLATE_CATEGORY" val="bg"/>
  <p:tag name="KSO_WM_TEMPLATE_INDEX" val="20221745"/>
  <p:tag name="KSO_WM_UNIT_FILL_FORE_SCHEMECOLOR_INDEX_BRIGHTNESS" val="0"/>
  <p:tag name="KSO_WM_UNIT_FILL_TYPE" val="1"/>
  <p:tag name="KSO_WM_UNIT_TEXT_FILL_FORE_SCHEMECOLOR_INDEX_BRIGHTNESS" val="0"/>
  <p:tag name="KSO_WM_UNIT_TEXT_FILL_FORE_SCHEMECOLOR_INDEX" val="2"/>
  <p:tag name="KSO_WM_UNIT_TEXT_FILL_TYPE" val="1"/>
  <p:tag name="KSO_WM_CHIP_GROUPID" val="6204c06597788eba87d90874"/>
  <p:tag name="KSO_WM_CHIP_XID" val="627b2ac8a0f60d12b19e6b9c"/>
</p:tagLst>
</file>

<file path=ppt/tags/tag181.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4*i*1"/>
  <p:tag name="KSO_WM_BEAUTIFY_FLAG" val="#wm#"/>
  <p:tag name="KSO_WM_TAG_VERSION" val="1.0"/>
  <p:tag name="KSO_WM_CHIP_GROUPID" val="62e1e9f67ec3138b1bb7a4d2"/>
  <p:tag name="KSO_WM_CHIP_XID" val="62e1ea507ec3138b1bb7b327"/>
  <p:tag name="KSO_WM_UNIT_DEC_AREA_ID" val="93b9ab32a01e41ed9c41903c73eeecc8"/>
  <p:tag name="KSO_WM_CHIP_FILLAREA_FILL_RULE" val="{&quot;fill_align&quot;:&quot;rb&quot;,&quot;fill_effect&quot;:[],&quot;fill_mode&quot;:&quot;adaptive&quot;,&quot;sacle_strategy&quot;:&quot;stretch&quot;}"/>
  <p:tag name="KSO_WM_UNIT_DEC_SUPPORTCHANGEPIC" val="0"/>
  <p:tag name="KSO_WM_UNIT_DEC_CHANGEPICRESERVED" val="1"/>
  <p:tag name="KSO_WM_ASSEMBLE_CHIP_INDEX" val="1cffcfd6d4b045c588a1f23d8c376650"/>
  <p:tag name="KSO_WM_SLIDE_BACKGROUND_TYPE" val="leftRight"/>
</p:tagLst>
</file>

<file path=ppt/tags/tag182.xml><?xml version="1.0" encoding="utf-8"?>
<p:tagLst xmlns:p="http://schemas.openxmlformats.org/presentationml/2006/main">
  <p:tag name="KSO_WM_SLIDE_BACKGROUND_TYPE" val="leftRight"/>
  <p:tag name="KSO_WM_UNIT_TEXT_FILL_FORE_SCHEMECOLOR_INDEX_BRIGHTNESS" val="0"/>
  <p:tag name="KSO_WM_UNIT_TEXT_FILL_FORE_SCHEMECOLOR_INDEX" val="13"/>
  <p:tag name="KSO_WM_UNIT_TEXT_FILL_TYPE" val="1"/>
</p:tagLst>
</file>

<file path=ppt/tags/tag183.xml><?xml version="1.0" encoding="utf-8"?>
<p:tagLst xmlns:p="http://schemas.openxmlformats.org/presentationml/2006/main">
  <p:tag name="KSO_WM_SLIDE_BACKGROUND_TYPE" val="leftRight"/>
  <p:tag name="KSO_WM_UNIT_TEXT_FILL_FORE_SCHEMECOLOR_INDEX_BRIGHTNESS" val="0"/>
  <p:tag name="KSO_WM_UNIT_TEXT_FILL_FORE_SCHEMECOLOR_INDEX" val="13"/>
  <p:tag name="KSO_WM_UNIT_TEXT_FILL_TYPE" val="1"/>
</p:tagLst>
</file>

<file path=ppt/tags/tag184.xml><?xml version="1.0" encoding="utf-8"?>
<p:tagLst xmlns:p="http://schemas.openxmlformats.org/presentationml/2006/main">
  <p:tag name="KSO_WM_SLIDE_BACKGROUND_TYPE" val="leftRight"/>
  <p:tag name="KSO_WM_UNIT_TEXT_FILL_FORE_SCHEMECOLOR_INDEX_BRIGHTNESS" val="0"/>
  <p:tag name="KSO_WM_UNIT_TEXT_FILL_FORE_SCHEMECOLOR_INDEX" val="13"/>
  <p:tag name="KSO_WM_UNIT_TEXT_FILL_TYPE" val="1"/>
</p:tagLst>
</file>

<file path=ppt/tags/tag185.xml><?xml version="1.0" encoding="utf-8"?>
<p:tagLst xmlns:p="http://schemas.openxmlformats.org/presentationml/2006/main">
  <p:tag name="KSO_WM_SLIDE_BACKGROUND_TYPE" val="leftRight"/>
  <p:tag name="KSO_WM_UNIT_TEXT_FILL_FORE_SCHEMECOLOR_INDEX_BRIGHTNESS" val="0"/>
  <p:tag name="KSO_WM_UNIT_TEXT_FILL_FORE_SCHEMECOLOR_INDEX" val="13"/>
  <p:tag name="KSO_WM_UNIT_TEXT_FILL_TYPE" val="1"/>
</p:tagLst>
</file>

<file path=ppt/tags/tag186.xml><?xml version="1.0" encoding="utf-8"?>
<p:tagLst xmlns:p="http://schemas.openxmlformats.org/presentationml/2006/main">
  <p:tag name="KSO_WM_SLIDE_BACKGROUND_TYPE" val="leftRight"/>
  <p:tag name="KSO_WM_UNIT_TEXT_FILL_FORE_SCHEMECOLOR_INDEX_BRIGHTNESS" val="0"/>
  <p:tag name="KSO_WM_UNIT_TEXT_FILL_FORE_SCHEMECOLOR_INDEX" val="13"/>
  <p:tag name="KSO_WM_UNIT_TEXT_FILL_TYPE" val="1"/>
</p:tagLst>
</file>

<file path=ppt/tags/tag187.xml><?xml version="1.0" encoding="utf-8"?>
<p:tagLst xmlns:p="http://schemas.openxmlformats.org/presentationml/2006/main">
  <p:tag name="KSO_WM_SLIDE_BACKGROUND_TYPE" val="leftRight"/>
  <p:tag name="KSO_WM_UNIT_TEXT_FILL_FORE_SCHEMECOLOR_INDEX_BRIGHTNESS" val="0"/>
  <p:tag name="KSO_WM_UNIT_TEXT_FILL_FORE_SCHEMECOLOR_INDEX" val="13"/>
  <p:tag name="KSO_WM_UNIT_TEXT_FILL_TYPE" val="1"/>
</p:tagLst>
</file>

<file path=ppt/tags/tag188.xml><?xml version="1.0" encoding="utf-8"?>
<p:tagLst xmlns:p="http://schemas.openxmlformats.org/presentationml/2006/main">
  <p:tag name="KSO_WM_UNIT_SUBTYPE" val="v"/>
  <p:tag name="KSO_WM_TEMPLATE_CATEGORY" val="chip"/>
  <p:tag name="KSO_WM_TEMPLATE_INDEX" val="20224729"/>
  <p:tag name="KSO_WM_UNIT_TYPE" val="i"/>
  <p:tag name="KSO_WM_UNIT_INDEX" val="1"/>
  <p:tag name="KSO_WM_UNIT_ID" val="chip20224729_2*i*1"/>
  <p:tag name="KSO_WM_BEAUTIFY_FLAG" val="#wm#"/>
  <p:tag name="KSO_WM_TAG_VERSION" val="1.0"/>
  <p:tag name="KSO_WM_CHIP_GROUPID" val="62e1e9f67ec3138b1bb7a4d2"/>
  <p:tag name="KSO_WM_CHIP_XID" val="62e1ea507ec3138b1bb7b348"/>
  <p:tag name="KSO_WM_UNIT_DEC_AREA_ID" val="88a991b94431416dbf7c5bc090687316"/>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3a329c83bf1f431faaac38a17cfd8957"/>
  <p:tag name="KSO_WM_SLIDE_BACKGROUND_TYPE" val="topBottom"/>
</p:tagLst>
</file>

<file path=ppt/tags/tag18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bg20221745_4*i*1"/>
  <p:tag name="KSO_WM_UNIT_LAYERLEVEL" val="1"/>
  <p:tag name="KSO_WM_TAG_VERSION" val="1.0"/>
  <p:tag name="KSO_WM_BEAUTIFY_FLAG" val="#wm#"/>
  <p:tag name="KSO_WM_UNIT_SUBTYPE" val="h"/>
  <p:tag name="KSO_WM_UNIT_TYPE" val="i"/>
  <p:tag name="KSO_WM_UNIT_INDEX" val="1"/>
  <p:tag name="KSO_WM_UNIT_BK_DARK_LIGHT" val="2"/>
  <p:tag name="KSO_WM_TEMPLATE_CATEGORY" val="bg"/>
  <p:tag name="KSO_WM_TEMPLATE_INDEX" val="20221745"/>
  <p:tag name="KSO_WM_UNIT_FILL_FORE_SCHEMECOLOR_INDEX_BRIGHTNESS" val="0"/>
  <p:tag name="KSO_WM_UNIT_FILL_TYPE" val="1"/>
  <p:tag name="KSO_WM_UNIT_TEXT_FILL_FORE_SCHEMECOLOR_INDEX_BRIGHTNESS" val="0"/>
  <p:tag name="KSO_WM_UNIT_TEXT_FILL_FORE_SCHEMECOLOR_INDEX" val="2"/>
  <p:tag name="KSO_WM_UNIT_TEXT_FILL_TYPE" val="1"/>
  <p:tag name="KSO_WM_CHIP_GROUPID" val="6204c06597788eba87d90874"/>
  <p:tag name="KSO_WM_CHIP_XID" val="627b2ac8a0f60d12b19e6b9d"/>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0.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4*i*1"/>
  <p:tag name="KSO_WM_BEAUTIFY_FLAG" val="#wm#"/>
  <p:tag name="KSO_WM_TAG_VERSION" val="1.0"/>
  <p:tag name="KSO_WM_CHIP_GROUPID" val="62e1e9f67ec3138b1bb7a4d2"/>
  <p:tag name="KSO_WM_CHIP_XID" val="62e1ea507ec3138b1bb7b327"/>
  <p:tag name="KSO_WM_UNIT_DEC_AREA_ID" val="641be5b769a9468799512a3d3bfe79d3"/>
  <p:tag name="KSO_WM_CHIP_FILLAREA_FILL_RULE" val="{&quot;fill_align&quot;:&quot;rb&quot;,&quot;fill_effect&quot;:[],&quot;fill_mode&quot;:&quot;adaptive&quot;,&quot;sacle_strategy&quot;:&quot;stretch&quot;}"/>
  <p:tag name="KSO_WM_UNIT_DEC_SUPPORTCHANGEPIC" val="0"/>
  <p:tag name="KSO_WM_UNIT_DEC_CHANGEPICRESERVED" val="1"/>
  <p:tag name="KSO_WM_ASSEMBLE_CHIP_INDEX" val="08dd5396052a43028970da72dc261eb2"/>
  <p:tag name="KSO_WM_SLIDE_BACKGROUND_TYPE" val="topBottom"/>
</p:tagLst>
</file>

<file path=ppt/tags/tag191.xml><?xml version="1.0" encoding="utf-8"?>
<p:tagLst xmlns:p="http://schemas.openxmlformats.org/presentationml/2006/main">
  <p:tag name="KSO_WM_SLIDE_BACKGROUND_TYPE" val="topBottom"/>
  <p:tag name="KSO_WM_UNIT_TEXT_FILL_FORE_SCHEMECOLOR_INDEX_BRIGHTNESS" val="0"/>
  <p:tag name="KSO_WM_UNIT_TEXT_FILL_FORE_SCHEMECOLOR_INDEX" val="13"/>
  <p:tag name="KSO_WM_UNIT_TEXT_FILL_TYPE" val="1"/>
</p:tagLst>
</file>

<file path=ppt/tags/tag192.xml><?xml version="1.0" encoding="utf-8"?>
<p:tagLst xmlns:p="http://schemas.openxmlformats.org/presentationml/2006/main">
  <p:tag name="KSO_WM_SLIDE_BACKGROUND_TYPE" val="topBottom"/>
  <p:tag name="KSO_WM_UNIT_TEXT_FILL_FORE_SCHEMECOLOR_INDEX_BRIGHTNESS" val="0"/>
  <p:tag name="KSO_WM_UNIT_TEXT_FILL_FORE_SCHEMECOLOR_INDEX" val="13"/>
  <p:tag name="KSO_WM_UNIT_TEXT_FILL_TYPE" val="1"/>
</p:tagLst>
</file>

<file path=ppt/tags/tag193.xml><?xml version="1.0" encoding="utf-8"?>
<p:tagLst xmlns:p="http://schemas.openxmlformats.org/presentationml/2006/main">
  <p:tag name="KSO_WM_SLIDE_BACKGROUND_TYPE" val="topBottom"/>
  <p:tag name="KSO_WM_UNIT_TEXT_FILL_FORE_SCHEMECOLOR_INDEX_BRIGHTNESS" val="0"/>
  <p:tag name="KSO_WM_UNIT_TEXT_FILL_FORE_SCHEMECOLOR_INDEX" val="13"/>
  <p:tag name="KSO_WM_UNIT_TEXT_FILL_TYPE" val="1"/>
</p:tagLst>
</file>

<file path=ppt/tags/tag194.xml><?xml version="1.0" encoding="utf-8"?>
<p:tagLst xmlns:p="http://schemas.openxmlformats.org/presentationml/2006/main">
  <p:tag name="KSO_WM_SLIDE_BACKGROUND_TYPE" val="topBottom"/>
  <p:tag name="KSO_WM_UNIT_TEXT_FILL_FORE_SCHEMECOLOR_INDEX_BRIGHTNESS" val="0"/>
  <p:tag name="KSO_WM_UNIT_TEXT_FILL_FORE_SCHEMECOLOR_INDEX" val="13"/>
  <p:tag name="KSO_WM_UNIT_TEXT_FILL_TYPE" val="1"/>
</p:tagLst>
</file>

<file path=ppt/tags/tag195.xml><?xml version="1.0" encoding="utf-8"?>
<p:tagLst xmlns:p="http://schemas.openxmlformats.org/presentationml/2006/main">
  <p:tag name="KSO_WM_SLIDE_BACKGROUND_TYPE" val="topBottom"/>
  <p:tag name="KSO_WM_UNIT_TEXT_FILL_FORE_SCHEMECOLOR_INDEX_BRIGHTNESS" val="0"/>
  <p:tag name="KSO_WM_UNIT_TEXT_FILL_FORE_SCHEMECOLOR_INDEX" val="13"/>
  <p:tag name="KSO_WM_UNIT_TEXT_FILL_TYPE" val="1"/>
</p:tagLst>
</file>

<file path=ppt/tags/tag196.xml><?xml version="1.0" encoding="utf-8"?>
<p:tagLst xmlns:p="http://schemas.openxmlformats.org/presentationml/2006/main">
  <p:tag name="KSO_WM_SLIDE_BACKGROUND_TYPE" val="topBottom"/>
  <p:tag name="KSO_WM_UNIT_TEXT_FILL_FORE_SCHEMECOLOR_INDEX_BRIGHTNESS" val="0"/>
  <p:tag name="KSO_WM_UNIT_TEXT_FILL_FORE_SCHEMECOLOR_INDEX" val="13"/>
  <p:tag name="KSO_WM_UNIT_TEXT_FILL_TYPE" val="1"/>
</p:tagLst>
</file>

<file path=ppt/tags/tag197.xml><?xml version="1.0" encoding="utf-8"?>
<p:tagLst xmlns:p="http://schemas.openxmlformats.org/presentationml/2006/main">
  <p:tag name="KSO_WM_UNIT_SUBTYPE" val="v"/>
  <p:tag name="KSO_WM_TEMPLATE_CATEGORY" val="chip"/>
  <p:tag name="KSO_WM_TEMPLATE_INDEX" val="20224729"/>
  <p:tag name="KSO_WM_UNIT_TYPE" val="i"/>
  <p:tag name="KSO_WM_UNIT_INDEX" val="1"/>
  <p:tag name="KSO_WM_UNIT_ID" val="chip20224729_2*i*1"/>
  <p:tag name="KSO_WM_BEAUTIFY_FLAG" val="#wm#"/>
  <p:tag name="KSO_WM_TAG_VERSION" val="1.0"/>
  <p:tag name="KSO_WM_CHIP_GROUPID" val="62e1e9f67ec3138b1bb7a4d2"/>
  <p:tag name="KSO_WM_CHIP_XID" val="62e1ea507ec3138b1bb7b348"/>
  <p:tag name="KSO_WM_UNIT_DEC_AREA_ID" val="f697c53ca194495eaed0fc75b888cf1b"/>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72730527032641d4b7229e0fdb94ef6c"/>
  <p:tag name="KSO_WM_SLIDE_BACKGROUND_TYPE" val="bottomTop"/>
</p:tagLst>
</file>

<file path=ppt/tags/tag19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bg20221745_5*i*1"/>
  <p:tag name="KSO_WM_UNIT_LAYERLEVEL" val="1"/>
  <p:tag name="KSO_WM_TAG_VERSION" val="1.0"/>
  <p:tag name="KSO_WM_BEAUTIFY_FLAG" val="#wm#"/>
  <p:tag name="KSO_WM_UNIT_SUBTYPE" val="h"/>
  <p:tag name="KSO_WM_UNIT_TYPE" val="i"/>
  <p:tag name="KSO_WM_UNIT_INDEX" val="1"/>
  <p:tag name="KSO_WM_UNIT_BK_DARK_LIGHT" val="2"/>
  <p:tag name="KSO_WM_TEMPLATE_CATEGORY" val="bg"/>
  <p:tag name="KSO_WM_TEMPLATE_INDEX" val="20221745"/>
  <p:tag name="KSO_WM_UNIT_FILL_FORE_SCHEMECOLOR_INDEX_BRIGHTNESS" val="0"/>
  <p:tag name="KSO_WM_UNIT_FILL_TYPE" val="1"/>
  <p:tag name="KSO_WM_UNIT_TEXT_FILL_FORE_SCHEMECOLOR_INDEX_BRIGHTNESS" val="0"/>
  <p:tag name="KSO_WM_UNIT_TEXT_FILL_FORE_SCHEMECOLOR_INDEX" val="2"/>
  <p:tag name="KSO_WM_UNIT_TEXT_FILL_TYPE" val="1"/>
  <p:tag name="KSO_WM_CHIP_GROUPID" val="6204c06597788eba87d90874"/>
  <p:tag name="KSO_WM_CHIP_XID" val="627b2ac8a0f60d12b19e6b9e"/>
</p:tagLst>
</file>

<file path=ppt/tags/tag199.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3*i*1"/>
  <p:tag name="KSO_WM_BEAUTIFY_FLAG" val="#wm#"/>
  <p:tag name="KSO_WM_TAG_VERSION" val="1.0"/>
  <p:tag name="KSO_WM_CHIP_GROUPID" val="62e1e9f67ec3138b1bb7a4d2"/>
  <p:tag name="KSO_WM_CHIP_XID" val="62e1ea507ec3138b1bb7b2f8"/>
  <p:tag name="KSO_WM_UNIT_DEC_AREA_ID" val="2f74e56ccc184ddb8dd1d0bc2a77d465"/>
  <p:tag name="KSO_WM_CHIP_FILLAREA_FILL_RULE" val="{&quot;fill_align&quot;:&quot;lt&quot;,&quot;fill_effect&quot;:[],&quot;fill_mode&quot;:&quot;adaptive&quot;,&quot;sacle_strategy&quot;:&quot;stretch&quot;}"/>
  <p:tag name="KSO_WM_UNIT_DEC_SUPPORTCHANGEPIC" val="0"/>
  <p:tag name="KSO_WM_UNIT_DEC_CHANGEPICRESERVED" val="1"/>
  <p:tag name="KSO_WM_ASSEMBLE_CHIP_INDEX" val="eb5d227f90f4468bbd2aad617c68bf8e"/>
  <p:tag name="KSO_WM_SLIDE_BACKGROUND_TYPE" val="bottomTop"/>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00.xml><?xml version="1.0" encoding="utf-8"?>
<p:tagLst xmlns:p="http://schemas.openxmlformats.org/presentationml/2006/main">
  <p:tag name="KSO_WM_SLIDE_BACKGROUND_TYPE" val="bottomTop"/>
  <p:tag name="KSO_WM_UNIT_TEXT_FILL_FORE_SCHEMECOLOR_INDEX_BRIGHTNESS" val="0"/>
  <p:tag name="KSO_WM_UNIT_TEXT_FILL_FORE_SCHEMECOLOR_INDEX" val="13"/>
  <p:tag name="KSO_WM_UNIT_TEXT_FILL_TYPE" val="1"/>
</p:tagLst>
</file>

<file path=ppt/tags/tag201.xml><?xml version="1.0" encoding="utf-8"?>
<p:tagLst xmlns:p="http://schemas.openxmlformats.org/presentationml/2006/main">
  <p:tag name="KSO_WM_SLIDE_BACKGROUND_TYPE" val="bottomTop"/>
  <p:tag name="KSO_WM_UNIT_TEXT_FILL_FORE_SCHEMECOLOR_INDEX_BRIGHTNESS" val="0"/>
  <p:tag name="KSO_WM_UNIT_TEXT_FILL_FORE_SCHEMECOLOR_INDEX" val="13"/>
  <p:tag name="KSO_WM_UNIT_TEXT_FILL_TYPE" val="1"/>
</p:tagLst>
</file>

<file path=ppt/tags/tag202.xml><?xml version="1.0" encoding="utf-8"?>
<p:tagLst xmlns:p="http://schemas.openxmlformats.org/presentationml/2006/main">
  <p:tag name="KSO_WM_SLIDE_BACKGROUND_TYPE" val="bottomTop"/>
  <p:tag name="KSO_WM_UNIT_TEXT_FILL_FORE_SCHEMECOLOR_INDEX_BRIGHTNESS" val="0"/>
  <p:tag name="KSO_WM_UNIT_TEXT_FILL_FORE_SCHEMECOLOR_INDEX" val="13"/>
  <p:tag name="KSO_WM_UNIT_TEXT_FILL_TYPE" val="1"/>
</p:tagLst>
</file>

<file path=ppt/tags/tag203.xml><?xml version="1.0" encoding="utf-8"?>
<p:tagLst xmlns:p="http://schemas.openxmlformats.org/presentationml/2006/main">
  <p:tag name="KSO_WM_SLIDE_BACKGROUND_TYPE" val="bottomTop"/>
  <p:tag name="KSO_WM_UNIT_TEXT_FILL_FORE_SCHEMECOLOR_INDEX_BRIGHTNESS" val="0"/>
  <p:tag name="KSO_WM_UNIT_TEXT_FILL_FORE_SCHEMECOLOR_INDEX" val="13"/>
  <p:tag name="KSO_WM_UNIT_TEXT_FILL_TYPE" val="1"/>
</p:tagLst>
</file>

<file path=ppt/tags/tag204.xml><?xml version="1.0" encoding="utf-8"?>
<p:tagLst xmlns:p="http://schemas.openxmlformats.org/presentationml/2006/main">
  <p:tag name="KSO_WM_SLIDE_BACKGROUND_TYPE" val="bottomTop"/>
  <p:tag name="KSO_WM_UNIT_TEXT_FILL_FORE_SCHEMECOLOR_INDEX_BRIGHTNESS" val="0"/>
  <p:tag name="KSO_WM_UNIT_TEXT_FILL_FORE_SCHEMECOLOR_INDEX" val="13"/>
  <p:tag name="KSO_WM_UNIT_TEXT_FILL_TYPE" val="1"/>
</p:tagLst>
</file>

<file path=ppt/tags/tag205.xml><?xml version="1.0" encoding="utf-8"?>
<p:tagLst xmlns:p="http://schemas.openxmlformats.org/presentationml/2006/main">
  <p:tag name="KSO_WM_SLIDE_BACKGROUND_TYPE" val="bottomTop"/>
  <p:tag name="KSO_WM_UNIT_TEXT_FILL_FORE_SCHEMECOLOR_INDEX_BRIGHTNESS" val="0"/>
  <p:tag name="KSO_WM_UNIT_TEXT_FILL_FORE_SCHEMECOLOR_INDEX" val="13"/>
  <p:tag name="KSO_WM_UNIT_TEXT_FILL_TYPE" val="1"/>
</p:tagLst>
</file>

<file path=ppt/tags/tag206.xml><?xml version="1.0" encoding="utf-8"?>
<p:tagLst xmlns:p="http://schemas.openxmlformats.org/presentationml/2006/main">
  <p:tag name="KSO_WM_UNIT_SUBTYPE" val="v"/>
  <p:tag name="KSO_WM_TEMPLATE_CATEGORY" val="chip"/>
  <p:tag name="KSO_WM_TEMPLATE_INDEX" val="20224729"/>
  <p:tag name="KSO_WM_UNIT_TYPE" val="i"/>
  <p:tag name="KSO_WM_UNIT_INDEX" val="1"/>
  <p:tag name="KSO_WM_UNIT_ID" val="chip20224729_2*i*1"/>
  <p:tag name="KSO_WM_BEAUTIFY_FLAG" val="#wm#"/>
  <p:tag name="KSO_WM_TAG_VERSION" val="1.0"/>
  <p:tag name="KSO_WM_CHIP_GROUPID" val="62e1e9f67ec3138b1bb7a4d2"/>
  <p:tag name="KSO_WM_CHIP_XID" val="62e1ea507ec3138b1bb7b348"/>
  <p:tag name="KSO_WM_UNIT_DEC_AREA_ID" val="3205e5032d2e4990a4520d2608614cd0"/>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81f5631c559c4724b92d430ba2dd0f36"/>
  <p:tag name="KSO_WM_SLIDE_BACKGROUND_TYPE" val="navigation"/>
</p:tagLst>
</file>

<file path=ppt/tags/tag20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bg20221745_6*i*1"/>
  <p:tag name="KSO_WM_UNIT_LAYERLEVEL" val="1"/>
  <p:tag name="KSO_WM_TAG_VERSION" val="1.0"/>
  <p:tag name="KSO_WM_BEAUTIFY_FLAG" val="#wm#"/>
  <p:tag name="KSO_WM_UNIT_SUBTYPE" val="h"/>
  <p:tag name="KSO_WM_UNIT_TYPE" val="i"/>
  <p:tag name="KSO_WM_UNIT_INDEX" val="1"/>
  <p:tag name="KSO_WM_UNIT_BK_DARK_LIGHT" val="2"/>
  <p:tag name="KSO_WM_TEMPLATE_CATEGORY" val="bg"/>
  <p:tag name="KSO_WM_TEMPLATE_INDEX" val="20221745"/>
  <p:tag name="KSO_WM_UNIT_FILL_FORE_SCHEMECOLOR_INDEX_BRIGHTNESS" val="0"/>
  <p:tag name="KSO_WM_UNIT_FILL_TYPE" val="1"/>
  <p:tag name="KSO_WM_UNIT_TEXT_FILL_FORE_SCHEMECOLOR_INDEX_BRIGHTNESS" val="0"/>
  <p:tag name="KSO_WM_UNIT_TEXT_FILL_FORE_SCHEMECOLOR_INDEX" val="2"/>
  <p:tag name="KSO_WM_UNIT_TEXT_FILL_TYPE" val="1"/>
  <p:tag name="KSO_WM_CHIP_GROUPID" val="6204c06597788eba87d90874"/>
  <p:tag name="KSO_WM_CHIP_XID" val="627b2ac8a0f60d12b19e6b9f"/>
</p:tagLst>
</file>

<file path=ppt/tags/tag208.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4*i*1"/>
  <p:tag name="KSO_WM_BEAUTIFY_FLAG" val="#wm#"/>
  <p:tag name="KSO_WM_TAG_VERSION" val="1.0"/>
  <p:tag name="KSO_WM_CHIP_GROUPID" val="62e1e9f67ec3138b1bb7a4d2"/>
  <p:tag name="KSO_WM_CHIP_XID" val="62e1ea507ec3138b1bb7b327"/>
  <p:tag name="KSO_WM_UNIT_DEC_AREA_ID" val="ec84b7e915d84b7798eb10f42424cab5"/>
  <p:tag name="KSO_WM_CHIP_FILLAREA_FILL_RULE" val="{&quot;fill_align&quot;:&quot;rb&quot;,&quot;fill_effect&quot;:[],&quot;fill_mode&quot;:&quot;adaptive&quot;,&quot;sacle_strategy&quot;:&quot;stretch&quot;}"/>
  <p:tag name="KSO_WM_UNIT_DEC_SUPPORTCHANGEPIC" val="0"/>
  <p:tag name="KSO_WM_UNIT_DEC_CHANGEPICRESERVED" val="1"/>
  <p:tag name="KSO_WM_ASSEMBLE_CHIP_INDEX" val="9ad3a748728b4283b174e27656232c2a"/>
  <p:tag name="KSO_WM_SLIDE_BACKGROUND_TYPE" val="navigation"/>
</p:tagLst>
</file>

<file path=ppt/tags/tag209.xml><?xml version="1.0" encoding="utf-8"?>
<p:tagLst xmlns:p="http://schemas.openxmlformats.org/presentationml/2006/main">
  <p:tag name="KSO_WM_SLIDE_BACKGROUND_TYPE" val="navigation"/>
  <p:tag name="KSO_WM_UNIT_TEXT_FILL_FORE_SCHEMECOLOR_INDEX_BRIGHTNESS" val="0"/>
  <p:tag name="KSO_WM_UNIT_TEXT_FILL_FORE_SCHEMECOLOR_INDEX" val="13"/>
  <p:tag name="KSO_WM_UNIT_TEXT_FILL_TYPE" val="1"/>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0.xml><?xml version="1.0" encoding="utf-8"?>
<p:tagLst xmlns:p="http://schemas.openxmlformats.org/presentationml/2006/main">
  <p:tag name="KSO_WM_SLIDE_BACKGROUND_TYPE" val="navigation"/>
  <p:tag name="KSO_WM_UNIT_TEXT_FILL_FORE_SCHEMECOLOR_INDEX_BRIGHTNESS" val="0"/>
  <p:tag name="KSO_WM_UNIT_TEXT_FILL_FORE_SCHEMECOLOR_INDEX" val="13"/>
  <p:tag name="KSO_WM_UNIT_TEXT_FILL_TYPE" val="1"/>
</p:tagLst>
</file>

<file path=ppt/tags/tag211.xml><?xml version="1.0" encoding="utf-8"?>
<p:tagLst xmlns:p="http://schemas.openxmlformats.org/presentationml/2006/main">
  <p:tag name="KSO_WM_SLIDE_BACKGROUND_TYPE" val="navigation"/>
  <p:tag name="KSO_WM_UNIT_TEXT_FILL_FORE_SCHEMECOLOR_INDEX_BRIGHTNESS" val="0"/>
  <p:tag name="KSO_WM_UNIT_TEXT_FILL_FORE_SCHEMECOLOR_INDEX" val="13"/>
  <p:tag name="KSO_WM_UNIT_TEXT_FILL_TYPE" val="1"/>
</p:tagLst>
</file>

<file path=ppt/tags/tag212.xml><?xml version="1.0" encoding="utf-8"?>
<p:tagLst xmlns:p="http://schemas.openxmlformats.org/presentationml/2006/main">
  <p:tag name="KSO_WM_SLIDE_BACKGROUND_TYPE" val="navigation"/>
  <p:tag name="KSO_WM_UNIT_TEXT_FILL_FORE_SCHEMECOLOR_INDEX_BRIGHTNESS" val="0"/>
  <p:tag name="KSO_WM_UNIT_TEXT_FILL_FORE_SCHEMECOLOR_INDEX" val="13"/>
  <p:tag name="KSO_WM_UNIT_TEXT_FILL_TYPE" val="1"/>
</p:tagLst>
</file>

<file path=ppt/tags/tag213.xml><?xml version="1.0" encoding="utf-8"?>
<p:tagLst xmlns:p="http://schemas.openxmlformats.org/presentationml/2006/main">
  <p:tag name="KSO_WM_SLIDE_BACKGROUND_TYPE" val="navigation"/>
  <p:tag name="KSO_WM_UNIT_TEXT_FILL_FORE_SCHEMECOLOR_INDEX_BRIGHTNESS" val="0"/>
  <p:tag name="KSO_WM_UNIT_TEXT_FILL_FORE_SCHEMECOLOR_INDEX" val="13"/>
  <p:tag name="KSO_WM_UNIT_TEXT_FILL_TYPE" val="1"/>
</p:tagLst>
</file>

<file path=ppt/tags/tag214.xml><?xml version="1.0" encoding="utf-8"?>
<p:tagLst xmlns:p="http://schemas.openxmlformats.org/presentationml/2006/main">
  <p:tag name="KSO_WM_SLIDE_BACKGROUND_TYPE" val="navigation"/>
  <p:tag name="KSO_WM_UNIT_TEXT_FILL_FORE_SCHEMECOLOR_INDEX_BRIGHTNESS" val="0"/>
  <p:tag name="KSO_WM_UNIT_TEXT_FILL_FORE_SCHEMECOLOR_INDEX" val="13"/>
  <p:tag name="KSO_WM_UNIT_TEXT_FILL_TYPE" val="1"/>
</p:tagLst>
</file>

<file path=ppt/tags/tag215.xml><?xml version="1.0" encoding="utf-8"?>
<p:tagLst xmlns:p="http://schemas.openxmlformats.org/presentationml/2006/main">
  <p:tag name="KSO_WM_SLIDE_BACKGROUND_TYPE" val="navigation"/>
  <p:tag name="KSO_WM_UNIT_TEXT_FILL_FORE_SCHEMECOLOR_INDEX_BRIGHTNESS" val="0"/>
  <p:tag name="KSO_WM_UNIT_TEXT_FILL_FORE_SCHEMECOLOR_INDEX" val="13"/>
  <p:tag name="KSO_WM_UNIT_TEXT_FILL_TYPE" val="1"/>
</p:tagLst>
</file>

<file path=ppt/tags/tag216.xml><?xml version="1.0" encoding="utf-8"?>
<p:tagLst xmlns:p="http://schemas.openxmlformats.org/presentationml/2006/main">
  <p:tag name="KSO_WM_SLIDE_BACKGROUND_TYPE" val="navigation"/>
  <p:tag name="KSO_WM_UNIT_TEXT_FILL_FORE_SCHEMECOLOR_INDEX_BRIGHTNESS" val="0"/>
  <p:tag name="KSO_WM_UNIT_TEXT_FILL_FORE_SCHEMECOLOR_INDEX" val="13"/>
  <p:tag name="KSO_WM_UNIT_TEXT_FILL_TYPE" val="1"/>
</p:tagLst>
</file>

<file path=ppt/tags/tag217.xml><?xml version="1.0" encoding="utf-8"?>
<p:tagLst xmlns:p="http://schemas.openxmlformats.org/presentationml/2006/main">
  <p:tag name="KSO_WM_UNIT_SUBTYPE" val="v"/>
  <p:tag name="KSO_WM_TEMPLATE_CATEGORY" val="chip"/>
  <p:tag name="KSO_WM_TEMPLATE_INDEX" val="20224729"/>
  <p:tag name="KSO_WM_UNIT_TYPE" val="i"/>
  <p:tag name="KSO_WM_UNIT_INDEX" val="1"/>
  <p:tag name="KSO_WM_UNIT_ID" val="chip20224729_2*i*1"/>
  <p:tag name="KSO_WM_BEAUTIFY_FLAG" val="#wm#"/>
  <p:tag name="KSO_WM_TAG_VERSION" val="1.0"/>
  <p:tag name="KSO_WM_CHIP_GROUPID" val="62e1e9f67ec3138b1bb7a4d2"/>
  <p:tag name="KSO_WM_CHIP_XID" val="62e1ea507ec3138b1bb7b348"/>
  <p:tag name="KSO_WM_UNIT_DEC_AREA_ID" val="822068313947427f886b1e3c3acd69e2"/>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5c19af5491744b0f8f058edd08370f56"/>
  <p:tag name="KSO_WM_SLIDE_BACKGROUND_TYPE" val="belt"/>
</p:tagLst>
</file>

<file path=ppt/tags/tag21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bg20221745_7*i*1"/>
  <p:tag name="KSO_WM_UNIT_LAYERLEVEL" val="1"/>
  <p:tag name="KSO_WM_TAG_VERSION" val="1.0"/>
  <p:tag name="KSO_WM_BEAUTIFY_FLAG" val="#wm#"/>
  <p:tag name="KSO_WM_UNIT_SUBTYPE" val="h"/>
  <p:tag name="KSO_WM_UNIT_TYPE" val="i"/>
  <p:tag name="KSO_WM_UNIT_INDEX" val="1"/>
  <p:tag name="KSO_WM_UNIT_BK_DARK_LIGHT" val="2"/>
  <p:tag name="KSO_WM_TEMPLATE_CATEGORY" val="bg"/>
  <p:tag name="KSO_WM_TEMPLATE_INDEX" val="20221745"/>
  <p:tag name="KSO_WM_UNIT_FILL_FORE_SCHEMECOLOR_INDEX_BRIGHTNESS" val="0"/>
  <p:tag name="KSO_WM_UNIT_FILL_TYPE" val="1"/>
  <p:tag name="KSO_WM_UNIT_TEXT_FILL_FORE_SCHEMECOLOR_INDEX_BRIGHTNESS" val="0"/>
  <p:tag name="KSO_WM_UNIT_TEXT_FILL_FORE_SCHEMECOLOR_INDEX" val="2"/>
  <p:tag name="KSO_WM_UNIT_TEXT_FILL_TYPE" val="1"/>
  <p:tag name="KSO_WM_CHIP_GROUPID" val="6204c06597788eba87d90874"/>
  <p:tag name="KSO_WM_CHIP_XID" val="627b2ac8a0f60d12b19e6ba0"/>
</p:tagLst>
</file>

<file path=ppt/tags/tag219.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3*i*1"/>
  <p:tag name="KSO_WM_BEAUTIFY_FLAG" val="#wm#"/>
  <p:tag name="KSO_WM_TAG_VERSION" val="1.0"/>
  <p:tag name="KSO_WM_CHIP_GROUPID" val="62e1e9f67ec3138b1bb7a4d2"/>
  <p:tag name="KSO_WM_CHIP_XID" val="62e1ea507ec3138b1bb7b2f8"/>
  <p:tag name="KSO_WM_UNIT_DEC_AREA_ID" val="6463bc8fb41744108935a5ff573f673c"/>
  <p:tag name="KSO_WM_CHIP_FILLAREA_FILL_RULE" val="{&quot;fill_align&quot;:&quot;lt&quot;,&quot;fill_effect&quot;:[],&quot;fill_mode&quot;:&quot;adaptive&quot;,&quot;sacle_strategy&quot;:&quot;stretch&quot;}"/>
  <p:tag name="KSO_WM_UNIT_DEC_SUPPORTCHANGEPIC" val="0"/>
  <p:tag name="KSO_WM_UNIT_DEC_CHANGEPICRESERVED" val="1"/>
  <p:tag name="KSO_WM_ASSEMBLE_CHIP_INDEX" val="76222fb4e47b420d8b7d9dc6653575f9"/>
  <p:tag name="KSO_WM_SLIDE_BACKGROUND_TYPE" val="belt"/>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0.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4*i*1"/>
  <p:tag name="KSO_WM_BEAUTIFY_FLAG" val="#wm#"/>
  <p:tag name="KSO_WM_TAG_VERSION" val="1.0"/>
  <p:tag name="KSO_WM_CHIP_GROUPID" val="62e1e9f67ec3138b1bb7a4d2"/>
  <p:tag name="KSO_WM_CHIP_XID" val="62e1ea507ec3138b1bb7b327"/>
  <p:tag name="KSO_WM_UNIT_DEC_AREA_ID" val="abe6cc36d4fb4bf7b7f1446902dea2bf"/>
  <p:tag name="KSO_WM_CHIP_FILLAREA_FILL_RULE" val="{&quot;fill_align&quot;:&quot;rb&quot;,&quot;fill_effect&quot;:[],&quot;fill_mode&quot;:&quot;adaptive&quot;,&quot;sacle_strategy&quot;:&quot;stretch&quot;}"/>
  <p:tag name="KSO_WM_UNIT_DEC_SUPPORTCHANGEPIC" val="0"/>
  <p:tag name="KSO_WM_UNIT_DEC_CHANGEPICRESERVED" val="1"/>
  <p:tag name="KSO_WM_ASSEMBLE_CHIP_INDEX" val="1cab70353b2f41419f3b5c0ac7a38ccb"/>
  <p:tag name="KSO_WM_SLIDE_BACKGROUND_TYPE" val="belt"/>
</p:tagLst>
</file>

<file path=ppt/tags/tag221.xml><?xml version="1.0" encoding="utf-8"?>
<p:tagLst xmlns:p="http://schemas.openxmlformats.org/presentationml/2006/main">
  <p:tag name="KSO_WM_SLIDE_BACKGROUND_TYPE" val="belt"/>
  <p:tag name="KSO_WM_UNIT_TEXT_FILL_FORE_SCHEMECOLOR_INDEX_BRIGHTNESS" val="0"/>
  <p:tag name="KSO_WM_UNIT_TEXT_FILL_FORE_SCHEMECOLOR_INDEX" val="13"/>
  <p:tag name="KSO_WM_UNIT_TEXT_FILL_TYPE" val="1"/>
</p:tagLst>
</file>

<file path=ppt/tags/tag222.xml><?xml version="1.0" encoding="utf-8"?>
<p:tagLst xmlns:p="http://schemas.openxmlformats.org/presentationml/2006/main">
  <p:tag name="KSO_WM_SLIDE_BACKGROUND_TYPE" val="belt"/>
  <p:tag name="KSO_WM_UNIT_TEXT_FILL_FORE_SCHEMECOLOR_INDEX_BRIGHTNESS" val="0"/>
  <p:tag name="KSO_WM_UNIT_TEXT_FILL_FORE_SCHEMECOLOR_INDEX" val="13"/>
  <p:tag name="KSO_WM_UNIT_TEXT_FILL_TYPE" val="1"/>
</p:tagLst>
</file>

<file path=ppt/tags/tag223.xml><?xml version="1.0" encoding="utf-8"?>
<p:tagLst xmlns:p="http://schemas.openxmlformats.org/presentationml/2006/main">
  <p:tag name="KSO_WM_SLIDE_BACKGROUND_TYPE" val="belt"/>
  <p:tag name="KSO_WM_UNIT_TEXT_FILL_FORE_SCHEMECOLOR_INDEX_BRIGHTNESS" val="0"/>
  <p:tag name="KSO_WM_UNIT_TEXT_FILL_FORE_SCHEMECOLOR_INDEX" val="13"/>
  <p:tag name="KSO_WM_UNIT_TEXT_FILL_TYPE" val="1"/>
</p:tagLst>
</file>

<file path=ppt/tags/tag224.xml><?xml version="1.0" encoding="utf-8"?>
<p:tagLst xmlns:p="http://schemas.openxmlformats.org/presentationml/2006/main">
  <p:tag name="KSO_WM_SLIDE_BACKGROUND_TYPE" val="belt"/>
  <p:tag name="KSO_WM_UNIT_TEXT_FILL_FORE_SCHEMECOLOR_INDEX_BRIGHTNESS" val="0"/>
  <p:tag name="KSO_WM_UNIT_TEXT_FILL_FORE_SCHEMECOLOR_INDEX" val="13"/>
  <p:tag name="KSO_WM_UNIT_TEXT_FILL_TYPE" val="1"/>
</p:tagLst>
</file>

<file path=ppt/tags/tag225.xml><?xml version="1.0" encoding="utf-8"?>
<p:tagLst xmlns:p="http://schemas.openxmlformats.org/presentationml/2006/main">
  <p:tag name="KSO_WM_SLIDE_BACKGROUND_TYPE" val="belt"/>
  <p:tag name="KSO_WM_UNIT_TEXT_FILL_FORE_SCHEMECOLOR_INDEX_BRIGHTNESS" val="0"/>
  <p:tag name="KSO_WM_UNIT_TEXT_FILL_FORE_SCHEMECOLOR_INDEX" val="13"/>
  <p:tag name="KSO_WM_UNIT_TEXT_FILL_TYPE" val="1"/>
</p:tagLst>
</file>

<file path=ppt/tags/tag226.xml><?xml version="1.0" encoding="utf-8"?>
<p:tagLst xmlns:p="http://schemas.openxmlformats.org/presentationml/2006/main">
  <p:tag name="KSO_WM_UNIT_TEXT_FILL_FORE_SCHEMECOLOR_INDEX_BRIGHTNESS" val="0"/>
  <p:tag name="KSO_WM_UNIT_TEXT_FILL_FORE_SCHEMECOLOR_INDEX" val="13"/>
  <p:tag name="KSO_WM_UNIT_TEXT_FILL_TYPE" val="1"/>
  <p:tag name="KSO_WM_TEMPLATE_CATEGORY" val="custom"/>
  <p:tag name="KSO_WM_TEMPLATE_INDEX" val="20224729"/>
</p:tagLst>
</file>

<file path=ppt/tags/tag227.xml><?xml version="1.0" encoding="utf-8"?>
<p:tagLst xmlns:p="http://schemas.openxmlformats.org/presentationml/2006/main">
  <p:tag name="KSO_WM_UNIT_TEXT_FILL_FORE_SCHEMECOLOR_INDEX_BRIGHTNESS" val="0"/>
  <p:tag name="KSO_WM_UNIT_TEXT_FILL_FORE_SCHEMECOLOR_INDEX" val="13"/>
  <p:tag name="KSO_WM_UNIT_TEXT_FILL_TYPE" val="1"/>
  <p:tag name="KSO_WM_TEMPLATE_CATEGORY" val="custom"/>
  <p:tag name="KSO_WM_TEMPLATE_INDEX" val="20224729"/>
</p:tagLst>
</file>

<file path=ppt/tags/tag22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2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31.xml><?xml version="1.0" encoding="utf-8"?>
<p:tagLst xmlns:p="http://schemas.openxmlformats.org/presentationml/2006/main">
  <p:tag name="KSO_WM_BEAUTIFY_FLAG" val="#wm#"/>
  <p:tag name="KSO_WM_TAG_VERSION" val="1.0"/>
  <p:tag name="KSO_WM_TEMPLATE_CATEGORY" val="custom"/>
  <p:tag name="KSO_WM_TEMPLATE_INDEX" val="20224729"/>
  <p:tag name="KSO_WM_CHIP_COLORING" val="1"/>
</p:tagLst>
</file>

<file path=ppt/tags/tag232.xml><?xml version="1.0" encoding="utf-8"?>
<p:tagLst xmlns:p="http://schemas.openxmlformats.org/presentationml/2006/main">
  <p:tag name="KSO_WM_UNIT_ISCONTENTSTITLE"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196704_1*a*1"/>
  <p:tag name="KSO_WM_TEMPLATE_CATEGORY" val="custom"/>
  <p:tag name="KSO_WM_TEMPLATE_INDEX" val="20196704"/>
  <p:tag name="KSO_WM_UNIT_LAYERLEVEL" val="1"/>
  <p:tag name="KSO_WM_TAG_VERSION" val="1.0"/>
  <p:tag name="KSO_WM_BEAUTIFY_FLAG" val="#wm#"/>
  <p:tag name="KSO_WM_UNIT_PRESET_TEXT" val="空白演示"/>
  <p:tag name="KSO_WM_UNIT_NOCLEAR" val="0"/>
</p:tagLst>
</file>

<file path=ppt/tags/tag233.xml><?xml version="1.0" encoding="utf-8"?>
<p:tagLst xmlns:p="http://schemas.openxmlformats.org/presentationml/2006/main">
  <p:tag name="KSO_WM_UNIT_ISCONTENTSTITLE" val="0"/>
  <p:tag name="KSO_WM_UNIT_PRESET_TEXT" val="单击此处添加文本具体内容，简明扼要的阐述您的观点"/>
  <p:tag name="KSO_WM_UNIT_NOCLEAR" val="0"/>
  <p:tag name="KSO_WM_UNIT_VALUE" val="31"/>
  <p:tag name="KSO_WM_UNIT_HIGHLIGHT" val="0"/>
  <p:tag name="KSO_WM_UNIT_COMPATIBLE" val="0"/>
  <p:tag name="KSO_WM_UNIT_DIAGRAM_ISNUMVISUAL" val="0"/>
  <p:tag name="KSO_WM_UNIT_DIAGRAM_ISREFERUNIT" val="0"/>
  <p:tag name="KSO_WM_UNIT_TYPE" val="b"/>
  <p:tag name="KSO_WM_UNIT_INDEX" val="1"/>
  <p:tag name="KSO_WM_UNIT_ID" val="custom20196704_1*b*1"/>
  <p:tag name="KSO_WM_TEMPLATE_CATEGORY" val="custom"/>
  <p:tag name="KSO_WM_TEMPLATE_INDEX" val="20196704"/>
  <p:tag name="KSO_WM_UNIT_LAYERLEVEL" val="1"/>
  <p:tag name="KSO_WM_TAG_VERSION" val="1.0"/>
  <p:tag name="KSO_WM_BEAUTIFY_FLAG" val="#wm#"/>
</p:tagLst>
</file>

<file path=ppt/tags/tag234.xml><?xml version="1.0" encoding="utf-8"?>
<p:tagLst xmlns:p="http://schemas.openxmlformats.org/presentationml/2006/main">
  <p:tag name="KSO_WM_TEMPLATE_TOPIC_DEFAULT" val="1"/>
  <p:tag name="KSO_WM_TEMPLATE_JOB_ID" val="2"/>
  <p:tag name="KSO_WM_TEMPLATE_SCENE_ID" val="1"/>
  <p:tag name="KSO_WM_TEMPLATE_OUTLINE_ID" val="15"/>
  <p:tag name="KSO_WM_TEMPLATE_TOPIC_ID" val="2869567"/>
  <p:tag name="KSO_WM_TEMPLATE_THUMBS_INDEX" val="1、2、3、4、5、6、7、8、9、10、11、12、13、14、15、16、17、18、19、20、21、22、23、24、25、26、27、28、29、30、31、32、33、34、35、36、37、38、39、40、41、42、43、47"/>
  <p:tag name="KSO_WM_SLIDE_ID" val="custom20196704_1"/>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196704"/>
  <p:tag name="KSO_WM_SLIDE_LAYOUT" val="a_b"/>
  <p:tag name="KSO_WM_SLIDE_LAYOUT_CNT" val="1_1"/>
  <p:tag name="KSO_WM_TEMPLATE_SUBCATEGORY" val="0"/>
  <p:tag name="KSO_WM_SLIDE_MODEL_TYPE" val="cover"/>
  <p:tag name="KSO_WM_TEMPLATE_MASTER_TYPE" val="0"/>
  <p:tag name="KSO_WM_TEMPLATE_COLOR_TYPE" val="0"/>
</p:tagLst>
</file>

<file path=ppt/tags/tag2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196704_4*i*1"/>
  <p:tag name="KSO_WM_TEMPLATE_CATEGORY" val="custom"/>
  <p:tag name="KSO_WM_TEMPLATE_INDEX" val="20196704"/>
  <p:tag name="KSO_WM_UNIT_LAYERLEVEL" val="1"/>
  <p:tag name="KSO_WM_TAG_VERSION" val="1.0"/>
  <p:tag name="KSO_WM_BEAUTIFY_FLAG" val="#wm#"/>
  <p:tag name="KSO_WM_DIAGRAM_GROUP_CODE" val="m1-1"/>
  <p:tag name="KSO_WM_UNIT_TYPE" val="i"/>
  <p:tag name="KSO_WM_UNIT_INDEX" val="1"/>
</p:tagLst>
</file>

<file path=ppt/tags/tag2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196704_4*a*1"/>
  <p:tag name="KSO_WM_TEMPLATE_CATEGORY" val="custom"/>
  <p:tag name="KSO_WM_TEMPLATE_INDEX" val="20196704"/>
  <p:tag name="KSO_WM_UNIT_LAYERLEVEL" val="1"/>
  <p:tag name="KSO_WM_TAG_VERSION" val="1.0"/>
  <p:tag name="KSO_WM_BEAUTIFY_FLAG" val="#wm#"/>
  <p:tag name="KSO_WM_UNIT_ISCONTENTSTITLE" val="0"/>
  <p:tag name="KSO_WM_UNIT_PRESET_TEXT" val="目录"/>
  <p:tag name="KSO_WM_UNIT_NOCLEAR" val="0"/>
  <p:tag name="KSO_WM_UNIT_VALUE" val="4"/>
  <p:tag name="KSO_WM_DIAGRAM_GROUP_CODE" val="m1-1"/>
  <p:tag name="KSO_WM_UNIT_TYPE" val="a"/>
  <p:tag name="KSO_WM_UNIT_INDEX" val="1"/>
</p:tagLst>
</file>

<file path=ppt/tags/tag2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196704_4*i*2"/>
  <p:tag name="KSO_WM_TEMPLATE_CATEGORY" val="custom"/>
  <p:tag name="KSO_WM_TEMPLATE_INDEX" val="20196704"/>
  <p:tag name="KSO_WM_UNIT_LAYERLEVEL" val="1"/>
  <p:tag name="KSO_WM_TAG_VERSION" val="1.0"/>
  <p:tag name="KSO_WM_BEAUTIFY_FLAG" val="#wm#"/>
  <p:tag name="KSO_WM_DIAGRAM_GROUP_CODE" val="m1-1"/>
  <p:tag name="KSO_WM_UNIT_TYPE" val="i"/>
  <p:tag name="KSO_WM_UNIT_INDEX" val="2"/>
</p:tagLst>
</file>

<file path=ppt/tags/tag2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196704_4*m_h_i*1_1_1"/>
  <p:tag name="KSO_WM_TEMPLATE_CATEGORY" val="custom"/>
  <p:tag name="KSO_WM_TEMPLATE_INDEX" val="20196704"/>
  <p:tag name="KSO_WM_UNIT_LAYERLEVEL" val="1_1_1"/>
  <p:tag name="KSO_WM_TAG_VERSION" val="1.0"/>
  <p:tag name="KSO_WM_BEAUTIFY_FLAG" val="#wm#"/>
  <p:tag name="KSO_WM_UNIT_DIAGRAM_MODELTYPE" val="numdgm"/>
  <p:tag name="KSO_WM_DIAGRAM_GROUP_CODE" val="m1-1"/>
  <p:tag name="KSO_WM_UNIT_TYPE" val="m_h_i"/>
  <p:tag name="KSO_WM_UNIT_INDEX" val="1_1_1"/>
</p:tagLst>
</file>

<file path=ppt/tags/tag2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196704_4*m_h_i*1_2_1"/>
  <p:tag name="KSO_WM_TEMPLATE_CATEGORY" val="custom"/>
  <p:tag name="KSO_WM_TEMPLATE_INDEX" val="20196704"/>
  <p:tag name="KSO_WM_UNIT_LAYERLEVEL" val="1_1_1"/>
  <p:tag name="KSO_WM_TAG_VERSION" val="1.0"/>
  <p:tag name="KSO_WM_BEAUTIFY_FLAG" val="#wm#"/>
  <p:tag name="KSO_WM_UNIT_DIAGRAM_MODELTYPE" val="numdgm"/>
  <p:tag name="KSO_WM_DIAGRAM_GROUP_CODE" val="m1-1"/>
  <p:tag name="KSO_WM_UNIT_TYPE" val="m_h_i"/>
  <p:tag name="KSO_WM_UNIT_INDEX" val="1_2_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196704_4*m_h_i*1_3_1"/>
  <p:tag name="KSO_WM_TEMPLATE_CATEGORY" val="custom"/>
  <p:tag name="KSO_WM_TEMPLATE_INDEX" val="20196704"/>
  <p:tag name="KSO_WM_UNIT_LAYERLEVEL" val="1_1_1"/>
  <p:tag name="KSO_WM_TAG_VERSION" val="1.0"/>
  <p:tag name="KSO_WM_BEAUTIFY_FLAG" val="#wm#"/>
  <p:tag name="KSO_WM_UNIT_DIAGRAM_MODELTYPE" val="numdgm"/>
  <p:tag name="KSO_WM_DIAGRAM_GROUP_CODE" val="m1-1"/>
  <p:tag name="KSO_WM_UNIT_TYPE" val="m_h_i"/>
  <p:tag name="KSO_WM_UNIT_INDEX" val="1_3_1"/>
</p:tagLst>
</file>

<file path=ppt/tags/tag2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196704_4*b*1"/>
  <p:tag name="KSO_WM_TEMPLATE_CATEGORY" val="custom"/>
  <p:tag name="KSO_WM_TEMPLATE_INDEX" val="20196704"/>
  <p:tag name="KSO_WM_UNIT_LAYERLEVEL" val="1"/>
  <p:tag name="KSO_WM_TAG_VERSION" val="1.0"/>
  <p:tag name="KSO_WM_BEAUTIFY_FLAG" val="#wm#"/>
  <p:tag name="KSO_WM_UNIT_ISCONTENTSTITLE" val="0"/>
  <p:tag name="KSO_WM_UNIT_PRESET_TEXT" val="CATALOG"/>
  <p:tag name="KSO_WM_UNIT_NOCLEAR" val="0"/>
  <p:tag name="KSO_WM_UNIT_VALUE" val="6"/>
  <p:tag name="KSO_WM_DIAGRAM_GROUP_CODE" val="m1-1"/>
  <p:tag name="KSO_WM_UNIT_TYPE" val="b"/>
  <p:tag name="KSO_WM_UNIT_INDEX" val="1"/>
</p:tagLst>
</file>

<file path=ppt/tags/tag2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196704_4*m_h_f*1_1_1"/>
  <p:tag name="KSO_WM_TEMPLATE_CATEGORY" val="custom"/>
  <p:tag name="KSO_WM_TEMPLATE_INDEX" val="20196704"/>
  <p:tag name="KSO_WM_UNIT_LAYERLEVEL" val="1_1_1"/>
  <p:tag name="KSO_WM_TAG_VERSION" val="1.0"/>
  <p:tag name="KSO_WM_BEAUTIFY_FLAG" val="#wm#"/>
  <p:tag name="KSO_WM_UNIT_DIAGRAM_MODELTYPE" val="numdgm"/>
  <p:tag name="KSO_WM_UNIT_PRESET_TEXT" val="单击此处添加文本"/>
  <p:tag name="KSO_WM_UNIT_NOCLEAR" val="0"/>
  <p:tag name="KSO_WM_UNIT_VALUE" val="10"/>
  <p:tag name="KSO_WM_DIAGRAM_GROUP_CODE" val="m1-1"/>
  <p:tag name="KSO_WM_UNIT_TYPE" val="m_h_f"/>
  <p:tag name="KSO_WM_UNIT_INDEX" val="1_1_1"/>
</p:tagLst>
</file>

<file path=ppt/tags/tag2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196704_4*m_h_f*1_2_1"/>
  <p:tag name="KSO_WM_TEMPLATE_CATEGORY" val="custom"/>
  <p:tag name="KSO_WM_TEMPLATE_INDEX" val="20196704"/>
  <p:tag name="KSO_WM_UNIT_LAYERLEVEL" val="1_1_1"/>
  <p:tag name="KSO_WM_TAG_VERSION" val="1.0"/>
  <p:tag name="KSO_WM_BEAUTIFY_FLAG" val="#wm#"/>
  <p:tag name="KSO_WM_UNIT_DIAGRAM_MODELTYPE" val="numdgm"/>
  <p:tag name="KSO_WM_UNIT_PRESET_TEXT" val="单击此处添加文本"/>
  <p:tag name="KSO_WM_UNIT_NOCLEAR" val="0"/>
  <p:tag name="KSO_WM_UNIT_VALUE" val="10"/>
  <p:tag name="KSO_WM_DIAGRAM_GROUP_CODE" val="m1-1"/>
  <p:tag name="KSO_WM_UNIT_TYPE" val="m_h_f"/>
  <p:tag name="KSO_WM_UNIT_INDEX" val="1_2_1"/>
</p:tagLst>
</file>

<file path=ppt/tags/tag2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196704_4*m_h_f*1_3_1"/>
  <p:tag name="KSO_WM_TEMPLATE_CATEGORY" val="custom"/>
  <p:tag name="KSO_WM_TEMPLATE_INDEX" val="20196704"/>
  <p:tag name="KSO_WM_UNIT_LAYERLEVEL" val="1_1_1"/>
  <p:tag name="KSO_WM_TAG_VERSION" val="1.0"/>
  <p:tag name="KSO_WM_BEAUTIFY_FLAG" val="#wm#"/>
  <p:tag name="KSO_WM_UNIT_DIAGRAM_MODELTYPE" val="numdgm"/>
  <p:tag name="KSO_WM_UNIT_PRESET_TEXT" val="单击此处添加文本"/>
  <p:tag name="KSO_WM_UNIT_NOCLEAR" val="0"/>
  <p:tag name="KSO_WM_UNIT_VALUE" val="10"/>
  <p:tag name="KSO_WM_DIAGRAM_GROUP_CODE" val="m1-1"/>
  <p:tag name="KSO_WM_UNIT_TYPE" val="m_h_f"/>
  <p:tag name="KSO_WM_UNIT_INDEX" val="1_3_1"/>
</p:tagLst>
</file>

<file path=ppt/tags/tag245.xml><?xml version="1.0" encoding="utf-8"?>
<p:tagLst xmlns:p="http://schemas.openxmlformats.org/presentationml/2006/main">
  <p:tag name="KSO_WM_SLIDE_ID" val="custom20196704_4"/>
  <p:tag name="KSO_WM_TEMPLATE_SUBCATEGORY" val="0"/>
  <p:tag name="KSO_WM_SLIDE_TYPE" val="contents"/>
  <p:tag name="KSO_WM_SLIDE_SUBTYPE" val="diag"/>
  <p:tag name="KSO_WM_SLIDE_ITEM_CNT" val="3"/>
  <p:tag name="KSO_WM_SLIDE_INDEX" val="4"/>
  <p:tag name="KSO_WM_DIAGRAM_GROUP_CODE" val="m1-1"/>
  <p:tag name="KSO_WM_SLIDE_DIAGTYPE" val="m"/>
  <p:tag name="KSO_WM_TAG_VERSION" val="1.0"/>
  <p:tag name="KSO_WM_BEAUTIFY_FLAG" val="#wm#"/>
  <p:tag name="KSO_WM_TEMPLATE_CATEGORY" val="custom"/>
  <p:tag name="KSO_WM_TEMPLATE_INDEX" val="20196704"/>
  <p:tag name="KSO_WM_SLIDE_LAYOUT" val="a_b_m"/>
  <p:tag name="KSO_WM_SLIDE_LAYOUT_CNT" val="1_1_1"/>
  <p:tag name="KSO_WM_TEMPLATE_MASTER_TYPE" val="0"/>
  <p:tag name="KSO_WM_TEMPLATE_COLOR_TYPE" val="0"/>
</p:tagLst>
</file>

<file path=ppt/tags/tag246.xml><?xml version="1.0" encoding="utf-8"?>
<p:tagLst xmlns:p="http://schemas.openxmlformats.org/presentationml/2006/main">
  <p:tag name="KSO_WM_UNIT_DEFAULT_FONT" val="72;80;2"/>
  <p:tag name="KSO_WM_UNIT_BLOCK" val="0"/>
  <p:tag name="KSO_WM_UNIT_DEC_AREA_ID" val="522eee777b054d8195dcd78e8aa19cd8"/>
  <p:tag name="KSO_WM_UNIT_ISCONTENTSTITLE" val="0"/>
  <p:tag name="KSO_WM_UNIT_ISNUMDGMTITLE" val="0"/>
  <p:tag name="KSO_WM_UNIT_PRESET_TEXT" val="PART-01"/>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custom20224729_7*a*1"/>
  <p:tag name="KSO_WM_TEMPLATE_CATEGORY" val="custom"/>
  <p:tag name="KSO_WM_TEMPLATE_INDEX" val="20224729"/>
  <p:tag name="KSO_WM_UNIT_LAYERLEVEL" val="1"/>
  <p:tag name="KSO_WM_TAG_VERSION" val="1.0"/>
  <p:tag name="KSO_WM_BEAUTIFY_FLAG" val="#wm#"/>
  <p:tag name="KSO_WM_CHIP_GROUPID" val="61ad7ee4cf14e69e7f8bf72a"/>
  <p:tag name="KSO_WM_CHIP_XID" val="61ad7ee4cf14e69e7f8bf727"/>
  <p:tag name="KSO_WM_CHIP_FILLAREA_FILL_RULE" val="{&quot;fill_align&quot;:&quot;rt&quot;,&quot;fill_mode&quot;:&quot;adaptive&quot;,&quot;sacle_strategy&quot;:&quot;smart&quot;}"/>
  <p:tag name="KSO_WM_ASSEMBLE_CHIP_INDEX" val="b5e5629ee48a4147bcf3b8943740c0f2"/>
  <p:tag name="KSO_WM_UNIT_TEXT_FILL_FORE_SCHEMECOLOR_INDEX_BRIGHTNESS" val="0"/>
  <p:tag name="KSO_WM_UNIT_TEXT_FILL_FORE_SCHEMECOLOR_INDEX" val="5"/>
  <p:tag name="KSO_WM_UNIT_TEXT_FILL_TYPE" val="1"/>
</p:tagLst>
</file>

<file path=ppt/tags/tag247.xml><?xml version="1.0" encoding="utf-8"?>
<p:tagLst xmlns:p="http://schemas.openxmlformats.org/presentationml/2006/main">
  <p:tag name="KSO_WM_UNIT_DEFAULT_FONT" val="14;16;2"/>
  <p:tag name="KSO_WM_UNIT_BLOCK" val="0"/>
  <p:tag name="KSO_WM_UNIT_DEC_AREA_ID" val="e9d6794a1d9841469a7988b0d74c6877"/>
  <p:tag name="KSO_WM_UNIT_SUBTYPE" val="a"/>
  <p:tag name="KSO_WM_UNIT_PRESET_TEXT" val="单击此处添加正文，文字是您思想的提炼，为了演示发布的良好效果，请言简意赅地阐述您的观点.您的正文已经经简明扼要字字珠玑，但信息却千丝万缕"/>
  <p:tag name="KSO_WM_UNIT_NOCLEAR" val="0"/>
  <p:tag name="KSO_WM_UNIT_VALUE" val="112"/>
  <p:tag name="KSO_WM_UNIT_HIGHLIGHT" val="0"/>
  <p:tag name="KSO_WM_UNIT_COMPATIBLE" val="0"/>
  <p:tag name="KSO_WM_UNIT_DIAGRAM_ISNUMVISUAL" val="0"/>
  <p:tag name="KSO_WM_UNIT_DIAGRAM_ISREFERUNIT" val="0"/>
  <p:tag name="KSO_WM_UNIT_TYPE" val="f"/>
  <p:tag name="KSO_WM_UNIT_INDEX" val="1"/>
  <p:tag name="KSO_WM_UNIT_ID" val="custom20224729_7*f*1"/>
  <p:tag name="KSO_WM_TEMPLATE_CATEGORY" val="custom"/>
  <p:tag name="KSO_WM_TEMPLATE_INDEX" val="20224729"/>
  <p:tag name="KSO_WM_UNIT_LAYERLEVEL" val="1"/>
  <p:tag name="KSO_WM_TAG_VERSION" val="1.0"/>
  <p:tag name="KSO_WM_BEAUTIFY_FLAG" val="#wm#"/>
  <p:tag name="KSO_WM_CHIP_GROUPID" val="61ad7ee4cf14e69e7f8bf72a"/>
  <p:tag name="KSO_WM_CHIP_XID" val="61ad7ee4cf14e69e7f8bf727"/>
  <p:tag name="KSO_WM_CHIP_FILLAREA_FILL_RULE" val="{&quot;fill_align&quot;:&quot;rt&quot;,&quot;fill_mode&quot;:&quot;adaptive&quot;,&quot;sacle_strategy&quot;:&quot;smart&quot;}"/>
  <p:tag name="KSO_WM_ASSEMBLE_CHIP_INDEX" val="b5e5629ee48a4147bcf3b8943740c0f2"/>
  <p:tag name="KSO_WM_UNIT_TEXT_FILL_FORE_SCHEMECOLOR_INDEX_BRIGHTNESS" val="0"/>
  <p:tag name="KSO_WM_UNIT_TEXT_FILL_FORE_SCHEMECOLOR_INDEX" val="5"/>
  <p:tag name="KSO_WM_UNIT_TEXT_FILL_TYPE" val="1"/>
</p:tagLst>
</file>

<file path=ppt/tags/tag248.xml><?xml version="1.0" encoding="utf-8"?>
<p:tagLst xmlns:p="http://schemas.openxmlformats.org/presentationml/2006/main">
  <p:tag name="KSO_WM_BEAUTIFY_FLAG" val="#wm#"/>
  <p:tag name="KSO_WM_TEMPLATE_CATEGORY" val="custom"/>
  <p:tag name="KSO_WM_TEMPLATE_INDEX" val="20224729"/>
  <p:tag name="KSO_WM_SLIDE_ID" val="custom20224729_7"/>
  <p:tag name="KSO_WM_TEMPLATE_SUBCATEGORY" val="21"/>
  <p:tag name="KSO_WM_TEMPLATE_MASTER_TYPE" val="1"/>
  <p:tag name="KSO_WM_TEMPLATE_COLOR_TYPE" val="1"/>
  <p:tag name="KSO_WM_SLIDE_ITEM_CNT" val="0"/>
  <p:tag name="KSO_WM_SLIDE_INDEX" val="7"/>
  <p:tag name="KSO_WM_TAG_VERSION" val="1.0"/>
  <p:tag name="KSO_WM_SLIDE_LAYOUT" val="a_f"/>
  <p:tag name="KSO_WM_SLIDE_LAYOUT_CNT" val="1_1"/>
  <p:tag name="KSO_WM_CHIP_INFOS" val="{&quot;type&quot;:0,&quot;layout_type&quot;:&quot;1_NF_LC_9&quot;,&quot;layout_feature&quot;:1,&quot;aspect_ratio&quot;:&quot;16:9&quot;,&quot;bg_feature&quot;:&quot;&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扁平风&quot;,&quot;手绘风&quot;,&quot;立体风&quot;,&quot;炫酷&quot;,&quot;复古风&quot;,&quot;科技风&quot;,&quot;水彩风&quot;,&quot;ios风&quot;,&quot;快闪&quot;,&quot;波普风&quot;,&quot;孟菲斯&quot;,&quot;蒸汽波&quot;,&quot;MBE&quot;,&quot;剪纸风&quot;,&quot;酸性风&quot;,&quot;像素风&quot;,&quot;涂鸦风&quot;,&quot;实景&quot;]},&quot;slide_type&quot;:[&quot;title&quot;,&quot;sectionTitle&quot;,&quot;contents&quot;,&quot;endPage&quot;],&quot;useType&quot;:[&quot;ppt&quot;]}"/>
  <p:tag name="KSO_WM_CHIP_XID" val="614aceeb1e630cfd8f1150e0"/>
  <p:tag name="KSO_WM_CHIP_FILLPROP" val="[[{&quot;text_align&quot;:&quot;lm&quot;,&quot;text_direction&quot;:&quot;horizontal&quot;,&quot;support_big_font&quot;:false,&quot;picture_toward&quot;:0,&quot;picture_dockside&quot;:[],&quot;fill_id&quot;:&quot;f93f1e9f9c434256b0247c312ece663f&quot;,&quot;fill_align&quot;:&quot;lm&quot;,&quot;chip_types&quot;:[&quot;diagram&quot;,&quot;header&quot;]}],[{&quot;text_align&quot;:&quot;lm&quot;,&quot;text_direction&quot;:&quot;horizontal&quot;,&quot;support_big_font&quot;:false,&quot;picture_toward&quot;:0,&quot;picture_dockside&quot;:[],&quot;fill_id&quot;:&quot;f93f1e9f9c434256b0247c312ece663f&quot;,&quot;fill_align&quot;:&quot;lm&quot;,&quot;chip_types&quot;:[&quot;header&quot;]}],[{&quot;text_align&quot;:&quot;cm&quot;,&quot;text_direction&quot;:&quot;horizontal&quot;,&quot;support_big_font&quot;:false,&quot;picture_toward&quot;:0,&quot;picture_dockside&quot;:[],&quot;fill_id&quot;:&quot;f93f1e9f9c434256b0247c312ece663f&quot;,&quot;fill_align&quot;:&quot;cm&quot;,&quot;chip_types&quot;:[&quot;header&quot;]}],[{&quot;text_align&quot;:&quot;rm&quot;,&quot;text_direction&quot;:&quot;horizontal&quot;,&quot;support_big_font&quot;:false,&quot;picture_toward&quot;:0,&quot;picture_dockside&quot;:[],&quot;fill_id&quot;:&quot;f93f1e9f9c434256b0247c312ece663f&quot;,&quot;fill_align&quot;:&quot;rt&quot;,&quot;chip_types&quot;:[&quot;diagram&quot;,&quot;header&quot;]}],[{&quot;text_align&quot;:&quot;rm&quot;,&quot;text_direction&quot;:&quot;horizontal&quot;,&quot;support_big_font&quot;:false,&quot;picture_toward&quot;:0,&quot;picture_dockside&quot;:[],&quot;fill_id&quot;:&quot;f93f1e9f9c434256b0247c312ece663f&quot;,&quot;fill_align&quot;:&quot;rb&quot;,&quot;chip_types&quot;:[&quot;diagram&quot;,&quot;header&quot;]}],[{&quot;text_align&quot;:&quot;rm&quot;,&quot;text_direction&quot;:&quot;horizontal&quot;,&quot;support_big_font&quot;:false,&quot;picture_toward&quot;:0,&quot;picture_dockside&quot;:[],&quot;fill_id&quot;:&quot;f93f1e9f9c434256b0247c312ece663f&quot;,&quot;fill_align&quot;:&quot;rm&quot;,&quot;chip_types&quot;:[&quot;diagram&quot;,&quot;header&quot;]}],[{&quot;text_align&quot;:&quot;lm&quot;,&quot;text_direction&quot;:&quot;horizontal&quot;,&quot;support_big_font&quot;:false,&quot;picture_toward&quot;:0,&quot;picture_dockside&quot;:[],&quot;fill_id&quot;:&quot;f93f1e9f9c434256b0247c312ece663f&quot;,&quot;fill_align&quot;:&quot;lt&quot;,&quot;chip_types&quot;:[&quot;diagram&quot;,&quot;header&quot;]}],[{&quot;text_align&quot;:&quot;cm&quot;,&quot;text_direction&quot;:&quot;horizontal&quot;,&quot;support_big_font&quot;:false,&quot;picture_toward&quot;:0,&quot;picture_dockside&quot;:[],&quot;fill_id&quot;:&quot;f93f1e9f9c434256b0247c312ece663f&quot;,&quot;fill_align&quot;:&quot;lt&quot;,&quot;chip_types&quot;:[&quot;diagram&quot;,&quot;header&quot;]}],[{&quot;text_align&quot;:&quot;lm&quot;,&quot;text_direction&quot;:&quot;horizontal&quot;,&quot;support_big_font&quot;:false,&quot;picture_toward&quot;:0,&quot;picture_dockside&quot;:[],&quot;fill_id&quot;:&quot;f93f1e9f9c434256b0247c312ece663f&quot;,&quot;fill_align&quot;:&quot;lb&quot;,&quot;chip_types&quot;:[&quot;diagram&quot;,&quot;header&quot;]}],[{&quot;text_align&quot;:&quot;cm&quot;,&quot;text_direction&quot;:&quot;horizontal&quot;,&quot;support_big_font&quot;:false,&quot;picture_toward&quot;:0,&quot;picture_dockside&quot;:[],&quot;fill_id&quot;:&quot;f93f1e9f9c434256b0247c312ece663f&quot;,&quot;fill_align&quot;:&quot;lb&quot;,&quot;chip_types&quot;:[&quot;diagram&quot;,&quot;header&quot;]}],[{&quot;text_align&quot;:&quot;cm&quot;,&quot;text_direction&quot;:&quot;horizontal&quot;,&quot;support_big_font&quot;:false,&quot;picture_toward&quot;:0,&quot;picture_dockside&quot;:[],&quot;fill_id&quot;:&quot;f93f1e9f9c434256b0247c312ece663f&quot;,&quot;fill_align&quot;:&quot;lm&quot;,&quot;chip_types&quot;:[&quot;diagram&quot;,&quot;header&quot;]}],[{&quot;text_align&quot;:&quot;cm&quot;,&quot;text_direction&quot;:&quot;horizontal&quot;,&quot;support_big_font&quot;:false,&quot;picture_toward&quot;:0,&quot;picture_dockside&quot;:[],&quot;fill_id&quot;:&quot;f93f1e9f9c434256b0247c312ece663f&quot;,&quot;fill_align&quot;:&quot;cm&quot;,&quot;chip_types&quot;:[&quot;diagram&quot;,&quot;header&quot;]}],[{&quot;text_align&quot;:&quot;lm&quot;,&quot;text_direction&quot;:&quot;horizontal&quot;,&quot;support_big_font&quot;:false,&quot;picture_toward&quot;:0,&quot;picture_dockside&quot;:[],&quot;fill_id&quot;:&quot;f93f1e9f9c434256b0247c312ece663f&quot;,&quot;fill_align&quot;:&quot;cm&quot;,&quot;chip_types&quot;:[&quot;diagram&quot;,&quot;header&quot;]}],[{&quot;text_align&quot;:&quot;cm&quot;,&quot;text_direction&quot;:&quot;horizontal&quot;,&quot;support_big_font&quot;:false,&quot;picture_toward&quot;:0,&quot;picture_dockside&quot;:[],&quot;fill_id&quot;:&quot;f93f1e9f9c434256b0247c312ece663f&quot;,&quot;fill_align&quot;:&quot;ct&quot;,&quot;chip_types&quot;:[&quot;diagram&quot;,&quot;header&quot;]}],[{&quot;text_align&quot;:&quot;lm&quot;,&quot;text_direction&quot;:&quot;horizontal&quot;,&quot;support_big_font&quot;:false,&quot;picture_toward&quot;:0,&quot;picture_dockside&quot;:[],&quot;fill_id&quot;:&quot;f93f1e9f9c434256b0247c312ece663f&quot;,&quot;fill_align&quot;:&quot;ct&quot;,&quot;chip_types&quot;:[&quot;diagram&quot;,&quot;header&quot;]}],[{&quot;text_align&quot;:&quot;cm&quot;,&quot;text_direction&quot;:&quot;horizontal&quot;,&quot;support_big_font&quot;:false,&quot;picture_toward&quot;:0,&quot;picture_dockside&quot;:[],&quot;fill_id&quot;:&quot;f93f1e9f9c434256b0247c312ece663f&quot;,&quot;fill_align&quot;:&quot;cb&quot;,&quot;chip_types&quot;:[&quot;diagram&quot;,&quot;header&quot;]}],[{&quot;text_align&quot;:&quot;lm&quot;,&quot;text_direction&quot;:&quot;horizontal&quot;,&quot;support_big_font&quot;:false,&quot;picture_toward&quot;:0,&quot;picture_dockside&quot;:[],&quot;fill_id&quot;:&quot;f93f1e9f9c434256b0247c312ece663f&quot;,&quot;fill_align&quot;:&quot;cb&quot;,&quot;chip_types&quot;:[&quot;diagram&quot;,&quot;header&quot;]}]]"/>
  <p:tag name="KSO_WM_CHIP_DECFILLPROP" val="[]"/>
  <p:tag name="KSO_WM_CHIP_GROUPID" val="614aceeb1e630cfd8f1150df"/>
  <p:tag name="KSO_WM_SLIDE_LAYOUT_INFO" val="{&quot;id&quot;:&quot;2022-09-01T16:29:06&quot;,&quot;margin&quot;:{&quot;bottom&quot;:6.7763853073120117,&quot;left&quot;:3.4678056240081787,&quot;right&quot;:14.038791656494141,&quot;top&quot;:4.418541431427002},&quot;type&quot;:0}"/>
  <p:tag name="KSO_WM_SLIDE_BK_DARK_LIGHT" val="2"/>
  <p:tag name="KSO_WM_SLIDE_BACKGROUND_TYPE" val="general"/>
  <p:tag name="KSO_WM_SLIDE_SUPPORT_FEATURE_TYPE" val="0"/>
  <p:tag name="KSO_WM_SLIDE_TYPE" val="sectionTitle"/>
  <p:tag name="KSO_WM_CHIP_COLORING" val="1"/>
  <p:tag name="KSO_WM_SLIDE_SUBTYPE" val="pureTxt"/>
  <p:tag name="KSO_WM_TEMPLATE_ASSEMBLE_XID" val="63106d3fa35593066d008997"/>
  <p:tag name="KSO_WM_TEMPLATE_ASSEMBLE_GROUPID" val="62e1e9f67ec3138b1bb7a4d2"/>
</p:tagLst>
</file>

<file path=ppt/tags/tag249.xml><?xml version="1.0" encoding="utf-8"?>
<p:tagLst xmlns:p="http://schemas.openxmlformats.org/presentationml/2006/main">
  <p:tag name="KSO_WM_UNIT_DEFAULT_FONT" val="72;80;2"/>
  <p:tag name="KSO_WM_UNIT_BLOCK" val="0"/>
  <p:tag name="KSO_WM_UNIT_DEC_AREA_ID" val="522eee777b054d8195dcd78e8aa19cd8"/>
  <p:tag name="KSO_WM_UNIT_ISCONTENTSTITLE" val="0"/>
  <p:tag name="KSO_WM_UNIT_ISNUMDGMTITLE" val="0"/>
  <p:tag name="KSO_WM_UNIT_PRESET_TEXT" val="PART-01"/>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custom20224729_7*a*1"/>
  <p:tag name="KSO_WM_TEMPLATE_CATEGORY" val="custom"/>
  <p:tag name="KSO_WM_TEMPLATE_INDEX" val="20224729"/>
  <p:tag name="KSO_WM_UNIT_LAYERLEVEL" val="1"/>
  <p:tag name="KSO_WM_TAG_VERSION" val="1.0"/>
  <p:tag name="KSO_WM_BEAUTIFY_FLAG" val="#wm#"/>
  <p:tag name="KSO_WM_CHIP_GROUPID" val="61ad7ee4cf14e69e7f8bf72a"/>
  <p:tag name="KSO_WM_CHIP_XID" val="61ad7ee4cf14e69e7f8bf727"/>
  <p:tag name="KSO_WM_CHIP_FILLAREA_FILL_RULE" val="{&quot;fill_align&quot;:&quot;rt&quot;,&quot;fill_mode&quot;:&quot;adaptive&quot;,&quot;sacle_strategy&quot;:&quot;smart&quot;}"/>
  <p:tag name="KSO_WM_ASSEMBLE_CHIP_INDEX" val="b5e5629ee48a4147bcf3b8943740c0f2"/>
  <p:tag name="KSO_WM_UNIT_TEXT_FILL_FORE_SCHEMECOLOR_INDEX_BRIGHTNESS" val="0"/>
  <p:tag name="KSO_WM_UNIT_TEXT_FILL_FORE_SCHEMECOLOR_INDEX" val="5"/>
  <p:tag name="KSO_WM_UNIT_TEXT_FILL_TYPE" val="1"/>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0.xml><?xml version="1.0" encoding="utf-8"?>
<p:tagLst xmlns:p="http://schemas.openxmlformats.org/presentationml/2006/main">
  <p:tag name="KSO_WM_UNIT_DEFAULT_FONT" val="14;16;2"/>
  <p:tag name="KSO_WM_UNIT_BLOCK" val="0"/>
  <p:tag name="KSO_WM_UNIT_DEC_AREA_ID" val="e9d6794a1d9841469a7988b0d74c6877"/>
  <p:tag name="KSO_WM_UNIT_SUBTYPE" val="a"/>
  <p:tag name="KSO_WM_UNIT_PRESET_TEXT" val="单击此处添加正文，文字是您思想的提炼，为了演示发布的良好效果，请言简意赅地阐述您的观点.您的正文已经经简明扼要字字珠玑，但信息却千丝万缕"/>
  <p:tag name="KSO_WM_UNIT_NOCLEAR" val="0"/>
  <p:tag name="KSO_WM_UNIT_VALUE" val="112"/>
  <p:tag name="KSO_WM_UNIT_HIGHLIGHT" val="0"/>
  <p:tag name="KSO_WM_UNIT_COMPATIBLE" val="0"/>
  <p:tag name="KSO_WM_UNIT_DIAGRAM_ISNUMVISUAL" val="0"/>
  <p:tag name="KSO_WM_UNIT_DIAGRAM_ISREFERUNIT" val="0"/>
  <p:tag name="KSO_WM_UNIT_TYPE" val="f"/>
  <p:tag name="KSO_WM_UNIT_INDEX" val="1"/>
  <p:tag name="KSO_WM_UNIT_ID" val="custom20224729_7*f*1"/>
  <p:tag name="KSO_WM_TEMPLATE_CATEGORY" val="custom"/>
  <p:tag name="KSO_WM_TEMPLATE_INDEX" val="20224729"/>
  <p:tag name="KSO_WM_UNIT_LAYERLEVEL" val="1"/>
  <p:tag name="KSO_WM_TAG_VERSION" val="1.0"/>
  <p:tag name="KSO_WM_BEAUTIFY_FLAG" val="#wm#"/>
  <p:tag name="KSO_WM_CHIP_GROUPID" val="61ad7ee4cf14e69e7f8bf72a"/>
  <p:tag name="KSO_WM_CHIP_XID" val="61ad7ee4cf14e69e7f8bf727"/>
  <p:tag name="KSO_WM_CHIP_FILLAREA_FILL_RULE" val="{&quot;fill_align&quot;:&quot;rt&quot;,&quot;fill_mode&quot;:&quot;adaptive&quot;,&quot;sacle_strategy&quot;:&quot;smart&quot;}"/>
  <p:tag name="KSO_WM_ASSEMBLE_CHIP_INDEX" val="b5e5629ee48a4147bcf3b8943740c0f2"/>
  <p:tag name="KSO_WM_UNIT_TEXT_FILL_FORE_SCHEMECOLOR_INDEX_BRIGHTNESS" val="0"/>
  <p:tag name="KSO_WM_UNIT_TEXT_FILL_FORE_SCHEMECOLOR_INDEX" val="5"/>
  <p:tag name="KSO_WM_UNIT_TEXT_FILL_TYPE" val="1"/>
</p:tagLst>
</file>

<file path=ppt/tags/tag251.xml><?xml version="1.0" encoding="utf-8"?>
<p:tagLst xmlns:p="http://schemas.openxmlformats.org/presentationml/2006/main">
  <p:tag name="KSO_WM_BEAUTIFY_FLAG" val="#wm#"/>
  <p:tag name="KSO_WM_TEMPLATE_CATEGORY" val="custom"/>
  <p:tag name="KSO_WM_TEMPLATE_INDEX" val="20224729"/>
  <p:tag name="KSO_WM_SLIDE_ID" val="custom20224729_7"/>
  <p:tag name="KSO_WM_TEMPLATE_SUBCATEGORY" val="21"/>
  <p:tag name="KSO_WM_TEMPLATE_MASTER_TYPE" val="1"/>
  <p:tag name="KSO_WM_TEMPLATE_COLOR_TYPE" val="1"/>
  <p:tag name="KSO_WM_SLIDE_ITEM_CNT" val="0"/>
  <p:tag name="KSO_WM_SLIDE_INDEX" val="7"/>
  <p:tag name="KSO_WM_TAG_VERSION" val="1.0"/>
  <p:tag name="KSO_WM_SLIDE_LAYOUT" val="a_f"/>
  <p:tag name="KSO_WM_SLIDE_LAYOUT_CNT" val="1_1"/>
  <p:tag name="KSO_WM_CHIP_INFOS" val="{&quot;type&quot;:0,&quot;layout_type&quot;:&quot;1_NF_LC_9&quot;,&quot;layout_feature&quot;:1,&quot;aspect_ratio&quot;:&quot;16:9&quot;,&quot;bg_feature&quot;:&quot;&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扁平风&quot;,&quot;手绘风&quot;,&quot;立体风&quot;,&quot;炫酷&quot;,&quot;复古风&quot;,&quot;科技风&quot;,&quot;水彩风&quot;,&quot;ios风&quot;,&quot;快闪&quot;,&quot;波普风&quot;,&quot;孟菲斯&quot;,&quot;蒸汽波&quot;,&quot;MBE&quot;,&quot;剪纸风&quot;,&quot;酸性风&quot;,&quot;像素风&quot;,&quot;涂鸦风&quot;,&quot;实景&quot;]},&quot;slide_type&quot;:[&quot;title&quot;,&quot;sectionTitle&quot;,&quot;contents&quot;,&quot;endPage&quot;],&quot;useType&quot;:[&quot;ppt&quot;]}"/>
  <p:tag name="KSO_WM_CHIP_XID" val="614aceeb1e630cfd8f1150e0"/>
  <p:tag name="KSO_WM_CHIP_FILLPROP" val="[[{&quot;text_align&quot;:&quot;lm&quot;,&quot;text_direction&quot;:&quot;horizontal&quot;,&quot;support_big_font&quot;:false,&quot;picture_toward&quot;:0,&quot;picture_dockside&quot;:[],&quot;fill_id&quot;:&quot;f93f1e9f9c434256b0247c312ece663f&quot;,&quot;fill_align&quot;:&quot;lm&quot;,&quot;chip_types&quot;:[&quot;diagram&quot;,&quot;header&quot;]}],[{&quot;text_align&quot;:&quot;lm&quot;,&quot;text_direction&quot;:&quot;horizontal&quot;,&quot;support_big_font&quot;:false,&quot;picture_toward&quot;:0,&quot;picture_dockside&quot;:[],&quot;fill_id&quot;:&quot;f93f1e9f9c434256b0247c312ece663f&quot;,&quot;fill_align&quot;:&quot;lm&quot;,&quot;chip_types&quot;:[&quot;header&quot;]}],[{&quot;text_align&quot;:&quot;cm&quot;,&quot;text_direction&quot;:&quot;horizontal&quot;,&quot;support_big_font&quot;:false,&quot;picture_toward&quot;:0,&quot;picture_dockside&quot;:[],&quot;fill_id&quot;:&quot;f93f1e9f9c434256b0247c312ece663f&quot;,&quot;fill_align&quot;:&quot;cm&quot;,&quot;chip_types&quot;:[&quot;header&quot;]}],[{&quot;text_align&quot;:&quot;rm&quot;,&quot;text_direction&quot;:&quot;horizontal&quot;,&quot;support_big_font&quot;:false,&quot;picture_toward&quot;:0,&quot;picture_dockside&quot;:[],&quot;fill_id&quot;:&quot;f93f1e9f9c434256b0247c312ece663f&quot;,&quot;fill_align&quot;:&quot;rt&quot;,&quot;chip_types&quot;:[&quot;diagram&quot;,&quot;header&quot;]}],[{&quot;text_align&quot;:&quot;rm&quot;,&quot;text_direction&quot;:&quot;horizontal&quot;,&quot;support_big_font&quot;:false,&quot;picture_toward&quot;:0,&quot;picture_dockside&quot;:[],&quot;fill_id&quot;:&quot;f93f1e9f9c434256b0247c312ece663f&quot;,&quot;fill_align&quot;:&quot;rb&quot;,&quot;chip_types&quot;:[&quot;diagram&quot;,&quot;header&quot;]}],[{&quot;text_align&quot;:&quot;rm&quot;,&quot;text_direction&quot;:&quot;horizontal&quot;,&quot;support_big_font&quot;:false,&quot;picture_toward&quot;:0,&quot;picture_dockside&quot;:[],&quot;fill_id&quot;:&quot;f93f1e9f9c434256b0247c312ece663f&quot;,&quot;fill_align&quot;:&quot;rm&quot;,&quot;chip_types&quot;:[&quot;diagram&quot;,&quot;header&quot;]}],[{&quot;text_align&quot;:&quot;lm&quot;,&quot;text_direction&quot;:&quot;horizontal&quot;,&quot;support_big_font&quot;:false,&quot;picture_toward&quot;:0,&quot;picture_dockside&quot;:[],&quot;fill_id&quot;:&quot;f93f1e9f9c434256b0247c312ece663f&quot;,&quot;fill_align&quot;:&quot;lt&quot;,&quot;chip_types&quot;:[&quot;diagram&quot;,&quot;header&quot;]}],[{&quot;text_align&quot;:&quot;cm&quot;,&quot;text_direction&quot;:&quot;horizontal&quot;,&quot;support_big_font&quot;:false,&quot;picture_toward&quot;:0,&quot;picture_dockside&quot;:[],&quot;fill_id&quot;:&quot;f93f1e9f9c434256b0247c312ece663f&quot;,&quot;fill_align&quot;:&quot;lt&quot;,&quot;chip_types&quot;:[&quot;diagram&quot;,&quot;header&quot;]}],[{&quot;text_align&quot;:&quot;lm&quot;,&quot;text_direction&quot;:&quot;horizontal&quot;,&quot;support_big_font&quot;:false,&quot;picture_toward&quot;:0,&quot;picture_dockside&quot;:[],&quot;fill_id&quot;:&quot;f93f1e9f9c434256b0247c312ece663f&quot;,&quot;fill_align&quot;:&quot;lb&quot;,&quot;chip_types&quot;:[&quot;diagram&quot;,&quot;header&quot;]}],[{&quot;text_align&quot;:&quot;cm&quot;,&quot;text_direction&quot;:&quot;horizontal&quot;,&quot;support_big_font&quot;:false,&quot;picture_toward&quot;:0,&quot;picture_dockside&quot;:[],&quot;fill_id&quot;:&quot;f93f1e9f9c434256b0247c312ece663f&quot;,&quot;fill_align&quot;:&quot;lb&quot;,&quot;chip_types&quot;:[&quot;diagram&quot;,&quot;header&quot;]}],[{&quot;text_align&quot;:&quot;cm&quot;,&quot;text_direction&quot;:&quot;horizontal&quot;,&quot;support_big_font&quot;:false,&quot;picture_toward&quot;:0,&quot;picture_dockside&quot;:[],&quot;fill_id&quot;:&quot;f93f1e9f9c434256b0247c312ece663f&quot;,&quot;fill_align&quot;:&quot;lm&quot;,&quot;chip_types&quot;:[&quot;diagram&quot;,&quot;header&quot;]}],[{&quot;text_align&quot;:&quot;cm&quot;,&quot;text_direction&quot;:&quot;horizontal&quot;,&quot;support_big_font&quot;:false,&quot;picture_toward&quot;:0,&quot;picture_dockside&quot;:[],&quot;fill_id&quot;:&quot;f93f1e9f9c434256b0247c312ece663f&quot;,&quot;fill_align&quot;:&quot;cm&quot;,&quot;chip_types&quot;:[&quot;diagram&quot;,&quot;header&quot;]}],[{&quot;text_align&quot;:&quot;lm&quot;,&quot;text_direction&quot;:&quot;horizontal&quot;,&quot;support_big_font&quot;:false,&quot;picture_toward&quot;:0,&quot;picture_dockside&quot;:[],&quot;fill_id&quot;:&quot;f93f1e9f9c434256b0247c312ece663f&quot;,&quot;fill_align&quot;:&quot;cm&quot;,&quot;chip_types&quot;:[&quot;diagram&quot;,&quot;header&quot;]}],[{&quot;text_align&quot;:&quot;cm&quot;,&quot;text_direction&quot;:&quot;horizontal&quot;,&quot;support_big_font&quot;:false,&quot;picture_toward&quot;:0,&quot;picture_dockside&quot;:[],&quot;fill_id&quot;:&quot;f93f1e9f9c434256b0247c312ece663f&quot;,&quot;fill_align&quot;:&quot;ct&quot;,&quot;chip_types&quot;:[&quot;diagram&quot;,&quot;header&quot;]}],[{&quot;text_align&quot;:&quot;lm&quot;,&quot;text_direction&quot;:&quot;horizontal&quot;,&quot;support_big_font&quot;:false,&quot;picture_toward&quot;:0,&quot;picture_dockside&quot;:[],&quot;fill_id&quot;:&quot;f93f1e9f9c434256b0247c312ece663f&quot;,&quot;fill_align&quot;:&quot;ct&quot;,&quot;chip_types&quot;:[&quot;diagram&quot;,&quot;header&quot;]}],[{&quot;text_align&quot;:&quot;cm&quot;,&quot;text_direction&quot;:&quot;horizontal&quot;,&quot;support_big_font&quot;:false,&quot;picture_toward&quot;:0,&quot;picture_dockside&quot;:[],&quot;fill_id&quot;:&quot;f93f1e9f9c434256b0247c312ece663f&quot;,&quot;fill_align&quot;:&quot;cb&quot;,&quot;chip_types&quot;:[&quot;diagram&quot;,&quot;header&quot;]}],[{&quot;text_align&quot;:&quot;lm&quot;,&quot;text_direction&quot;:&quot;horizontal&quot;,&quot;support_big_font&quot;:false,&quot;picture_toward&quot;:0,&quot;picture_dockside&quot;:[],&quot;fill_id&quot;:&quot;f93f1e9f9c434256b0247c312ece663f&quot;,&quot;fill_align&quot;:&quot;cb&quot;,&quot;chip_types&quot;:[&quot;diagram&quot;,&quot;header&quot;]}]]"/>
  <p:tag name="KSO_WM_CHIP_DECFILLPROP" val="[]"/>
  <p:tag name="KSO_WM_CHIP_GROUPID" val="614aceeb1e630cfd8f1150df"/>
  <p:tag name="KSO_WM_SLIDE_LAYOUT_INFO" val="{&quot;id&quot;:&quot;2022-09-01T16:29:06&quot;,&quot;margin&quot;:{&quot;bottom&quot;:6.7763853073120117,&quot;left&quot;:3.4678056240081787,&quot;right&quot;:14.038791656494141,&quot;top&quot;:4.418541431427002},&quot;type&quot;:0}"/>
  <p:tag name="KSO_WM_SLIDE_BK_DARK_LIGHT" val="2"/>
  <p:tag name="KSO_WM_SLIDE_BACKGROUND_TYPE" val="general"/>
  <p:tag name="KSO_WM_SLIDE_SUPPORT_FEATURE_TYPE" val="0"/>
  <p:tag name="KSO_WM_SLIDE_TYPE" val="sectionTitle"/>
  <p:tag name="KSO_WM_CHIP_COLORING" val="1"/>
  <p:tag name="KSO_WM_SLIDE_SUBTYPE" val="pureTxt"/>
  <p:tag name="KSO_WM_TEMPLATE_ASSEMBLE_XID" val="63106d3fa35593066d008997"/>
  <p:tag name="KSO_WM_TEMPLATE_ASSEMBLE_GROUPID" val="62e1e9f67ec3138b1bb7a4d2"/>
</p:tagLst>
</file>

<file path=ppt/tags/tag252.xml><?xml version="1.0" encoding="utf-8"?>
<p:tagLst xmlns:p="http://schemas.openxmlformats.org/presentationml/2006/main">
  <p:tag name="KSO_WM_UNIT_DEFAULT_FONT" val="72;80;2"/>
  <p:tag name="KSO_WM_UNIT_BLOCK" val="0"/>
  <p:tag name="KSO_WM_UNIT_DEC_AREA_ID" val="522eee777b054d8195dcd78e8aa19cd8"/>
  <p:tag name="KSO_WM_UNIT_ISCONTENTSTITLE" val="0"/>
  <p:tag name="KSO_WM_UNIT_ISNUMDGMTITLE" val="0"/>
  <p:tag name="KSO_WM_UNIT_PRESET_TEXT" val="PART-01"/>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custom20224729_7*a*1"/>
  <p:tag name="KSO_WM_TEMPLATE_CATEGORY" val="custom"/>
  <p:tag name="KSO_WM_TEMPLATE_INDEX" val="20224729"/>
  <p:tag name="KSO_WM_UNIT_LAYERLEVEL" val="1"/>
  <p:tag name="KSO_WM_TAG_VERSION" val="1.0"/>
  <p:tag name="KSO_WM_BEAUTIFY_FLAG" val="#wm#"/>
  <p:tag name="KSO_WM_CHIP_GROUPID" val="61ad7ee4cf14e69e7f8bf72a"/>
  <p:tag name="KSO_WM_CHIP_XID" val="61ad7ee4cf14e69e7f8bf727"/>
  <p:tag name="KSO_WM_CHIP_FILLAREA_FILL_RULE" val="{&quot;fill_align&quot;:&quot;rt&quot;,&quot;fill_mode&quot;:&quot;adaptive&quot;,&quot;sacle_strategy&quot;:&quot;smart&quot;}"/>
  <p:tag name="KSO_WM_ASSEMBLE_CHIP_INDEX" val="b5e5629ee48a4147bcf3b8943740c0f2"/>
  <p:tag name="KSO_WM_UNIT_TEXT_FILL_FORE_SCHEMECOLOR_INDEX_BRIGHTNESS" val="0"/>
  <p:tag name="KSO_WM_UNIT_TEXT_FILL_FORE_SCHEMECOLOR_INDEX" val="5"/>
  <p:tag name="KSO_WM_UNIT_TEXT_FILL_TYPE" val="1"/>
</p:tagLst>
</file>

<file path=ppt/tags/tag253.xml><?xml version="1.0" encoding="utf-8"?>
<p:tagLst xmlns:p="http://schemas.openxmlformats.org/presentationml/2006/main">
  <p:tag name="KSO_WM_UNIT_DEFAULT_FONT" val="14;16;2"/>
  <p:tag name="KSO_WM_UNIT_BLOCK" val="0"/>
  <p:tag name="KSO_WM_UNIT_DEC_AREA_ID" val="e9d6794a1d9841469a7988b0d74c6877"/>
  <p:tag name="KSO_WM_UNIT_SUBTYPE" val="a"/>
  <p:tag name="KSO_WM_UNIT_PRESET_TEXT" val="单击此处添加正文，文字是您思想的提炼，为了演示发布的良好效果，请言简意赅地阐述您的观点.您的正文已经经简明扼要字字珠玑，但信息却千丝万缕"/>
  <p:tag name="KSO_WM_UNIT_NOCLEAR" val="0"/>
  <p:tag name="KSO_WM_UNIT_VALUE" val="112"/>
  <p:tag name="KSO_WM_UNIT_HIGHLIGHT" val="0"/>
  <p:tag name="KSO_WM_UNIT_COMPATIBLE" val="0"/>
  <p:tag name="KSO_WM_UNIT_DIAGRAM_ISNUMVISUAL" val="0"/>
  <p:tag name="KSO_WM_UNIT_DIAGRAM_ISREFERUNIT" val="0"/>
  <p:tag name="KSO_WM_UNIT_TYPE" val="f"/>
  <p:tag name="KSO_WM_UNIT_INDEX" val="1"/>
  <p:tag name="KSO_WM_UNIT_ID" val="custom20224729_7*f*1"/>
  <p:tag name="KSO_WM_TEMPLATE_CATEGORY" val="custom"/>
  <p:tag name="KSO_WM_TEMPLATE_INDEX" val="20224729"/>
  <p:tag name="KSO_WM_UNIT_LAYERLEVEL" val="1"/>
  <p:tag name="KSO_WM_TAG_VERSION" val="1.0"/>
  <p:tag name="KSO_WM_BEAUTIFY_FLAG" val="#wm#"/>
  <p:tag name="KSO_WM_CHIP_GROUPID" val="61ad7ee4cf14e69e7f8bf72a"/>
  <p:tag name="KSO_WM_CHIP_XID" val="61ad7ee4cf14e69e7f8bf727"/>
  <p:tag name="KSO_WM_CHIP_FILLAREA_FILL_RULE" val="{&quot;fill_align&quot;:&quot;rt&quot;,&quot;fill_mode&quot;:&quot;adaptive&quot;,&quot;sacle_strategy&quot;:&quot;smart&quot;}"/>
  <p:tag name="KSO_WM_ASSEMBLE_CHIP_INDEX" val="b5e5629ee48a4147bcf3b8943740c0f2"/>
  <p:tag name="KSO_WM_UNIT_TEXT_FILL_FORE_SCHEMECOLOR_INDEX_BRIGHTNESS" val="0"/>
  <p:tag name="KSO_WM_UNIT_TEXT_FILL_FORE_SCHEMECOLOR_INDEX" val="5"/>
  <p:tag name="KSO_WM_UNIT_TEXT_FILL_TYPE" val="1"/>
</p:tagLst>
</file>

<file path=ppt/tags/tag254.xml><?xml version="1.0" encoding="utf-8"?>
<p:tagLst xmlns:p="http://schemas.openxmlformats.org/presentationml/2006/main">
  <p:tag name="KSO_WM_BEAUTIFY_FLAG" val="#wm#"/>
  <p:tag name="KSO_WM_TEMPLATE_CATEGORY" val="custom"/>
  <p:tag name="KSO_WM_TEMPLATE_INDEX" val="20224729"/>
  <p:tag name="KSO_WM_SLIDE_ID" val="custom20224729_7"/>
  <p:tag name="KSO_WM_TEMPLATE_SUBCATEGORY" val="21"/>
  <p:tag name="KSO_WM_TEMPLATE_MASTER_TYPE" val="1"/>
  <p:tag name="KSO_WM_TEMPLATE_COLOR_TYPE" val="1"/>
  <p:tag name="KSO_WM_SLIDE_ITEM_CNT" val="0"/>
  <p:tag name="KSO_WM_SLIDE_INDEX" val="7"/>
  <p:tag name="KSO_WM_TAG_VERSION" val="1.0"/>
  <p:tag name="KSO_WM_SLIDE_LAYOUT" val="a_f"/>
  <p:tag name="KSO_WM_SLIDE_LAYOUT_CNT" val="1_1"/>
  <p:tag name="KSO_WM_CHIP_INFOS" val="{&quot;type&quot;:0,&quot;layout_type&quot;:&quot;1_NF_LC_9&quot;,&quot;layout_feature&quot;:1,&quot;aspect_ratio&quot;:&quot;16:9&quot;,&quot;bg_feature&quot;:&quot;&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扁平风&quot;,&quot;手绘风&quot;,&quot;立体风&quot;,&quot;炫酷&quot;,&quot;复古风&quot;,&quot;科技风&quot;,&quot;水彩风&quot;,&quot;ios风&quot;,&quot;快闪&quot;,&quot;波普风&quot;,&quot;孟菲斯&quot;,&quot;蒸汽波&quot;,&quot;MBE&quot;,&quot;剪纸风&quot;,&quot;酸性风&quot;,&quot;像素风&quot;,&quot;涂鸦风&quot;,&quot;实景&quot;]},&quot;slide_type&quot;:[&quot;title&quot;,&quot;sectionTitle&quot;,&quot;contents&quot;,&quot;endPage&quot;],&quot;useType&quot;:[&quot;ppt&quot;]}"/>
  <p:tag name="KSO_WM_CHIP_XID" val="614aceeb1e630cfd8f1150e0"/>
  <p:tag name="KSO_WM_CHIP_FILLPROP" val="[[{&quot;text_align&quot;:&quot;lm&quot;,&quot;text_direction&quot;:&quot;horizontal&quot;,&quot;support_big_font&quot;:false,&quot;picture_toward&quot;:0,&quot;picture_dockside&quot;:[],&quot;fill_id&quot;:&quot;f93f1e9f9c434256b0247c312ece663f&quot;,&quot;fill_align&quot;:&quot;lm&quot;,&quot;chip_types&quot;:[&quot;diagram&quot;,&quot;header&quot;]}],[{&quot;text_align&quot;:&quot;lm&quot;,&quot;text_direction&quot;:&quot;horizontal&quot;,&quot;support_big_font&quot;:false,&quot;picture_toward&quot;:0,&quot;picture_dockside&quot;:[],&quot;fill_id&quot;:&quot;f93f1e9f9c434256b0247c312ece663f&quot;,&quot;fill_align&quot;:&quot;lm&quot;,&quot;chip_types&quot;:[&quot;header&quot;]}],[{&quot;text_align&quot;:&quot;cm&quot;,&quot;text_direction&quot;:&quot;horizontal&quot;,&quot;support_big_font&quot;:false,&quot;picture_toward&quot;:0,&quot;picture_dockside&quot;:[],&quot;fill_id&quot;:&quot;f93f1e9f9c434256b0247c312ece663f&quot;,&quot;fill_align&quot;:&quot;cm&quot;,&quot;chip_types&quot;:[&quot;header&quot;]}],[{&quot;text_align&quot;:&quot;rm&quot;,&quot;text_direction&quot;:&quot;horizontal&quot;,&quot;support_big_font&quot;:false,&quot;picture_toward&quot;:0,&quot;picture_dockside&quot;:[],&quot;fill_id&quot;:&quot;f93f1e9f9c434256b0247c312ece663f&quot;,&quot;fill_align&quot;:&quot;rt&quot;,&quot;chip_types&quot;:[&quot;diagram&quot;,&quot;header&quot;]}],[{&quot;text_align&quot;:&quot;rm&quot;,&quot;text_direction&quot;:&quot;horizontal&quot;,&quot;support_big_font&quot;:false,&quot;picture_toward&quot;:0,&quot;picture_dockside&quot;:[],&quot;fill_id&quot;:&quot;f93f1e9f9c434256b0247c312ece663f&quot;,&quot;fill_align&quot;:&quot;rb&quot;,&quot;chip_types&quot;:[&quot;diagram&quot;,&quot;header&quot;]}],[{&quot;text_align&quot;:&quot;rm&quot;,&quot;text_direction&quot;:&quot;horizontal&quot;,&quot;support_big_font&quot;:false,&quot;picture_toward&quot;:0,&quot;picture_dockside&quot;:[],&quot;fill_id&quot;:&quot;f93f1e9f9c434256b0247c312ece663f&quot;,&quot;fill_align&quot;:&quot;rm&quot;,&quot;chip_types&quot;:[&quot;diagram&quot;,&quot;header&quot;]}],[{&quot;text_align&quot;:&quot;lm&quot;,&quot;text_direction&quot;:&quot;horizontal&quot;,&quot;support_big_font&quot;:false,&quot;picture_toward&quot;:0,&quot;picture_dockside&quot;:[],&quot;fill_id&quot;:&quot;f93f1e9f9c434256b0247c312ece663f&quot;,&quot;fill_align&quot;:&quot;lt&quot;,&quot;chip_types&quot;:[&quot;diagram&quot;,&quot;header&quot;]}],[{&quot;text_align&quot;:&quot;cm&quot;,&quot;text_direction&quot;:&quot;horizontal&quot;,&quot;support_big_font&quot;:false,&quot;picture_toward&quot;:0,&quot;picture_dockside&quot;:[],&quot;fill_id&quot;:&quot;f93f1e9f9c434256b0247c312ece663f&quot;,&quot;fill_align&quot;:&quot;lt&quot;,&quot;chip_types&quot;:[&quot;diagram&quot;,&quot;header&quot;]}],[{&quot;text_align&quot;:&quot;lm&quot;,&quot;text_direction&quot;:&quot;horizontal&quot;,&quot;support_big_font&quot;:false,&quot;picture_toward&quot;:0,&quot;picture_dockside&quot;:[],&quot;fill_id&quot;:&quot;f93f1e9f9c434256b0247c312ece663f&quot;,&quot;fill_align&quot;:&quot;lb&quot;,&quot;chip_types&quot;:[&quot;diagram&quot;,&quot;header&quot;]}],[{&quot;text_align&quot;:&quot;cm&quot;,&quot;text_direction&quot;:&quot;horizontal&quot;,&quot;support_big_font&quot;:false,&quot;picture_toward&quot;:0,&quot;picture_dockside&quot;:[],&quot;fill_id&quot;:&quot;f93f1e9f9c434256b0247c312ece663f&quot;,&quot;fill_align&quot;:&quot;lb&quot;,&quot;chip_types&quot;:[&quot;diagram&quot;,&quot;header&quot;]}],[{&quot;text_align&quot;:&quot;cm&quot;,&quot;text_direction&quot;:&quot;horizontal&quot;,&quot;support_big_font&quot;:false,&quot;picture_toward&quot;:0,&quot;picture_dockside&quot;:[],&quot;fill_id&quot;:&quot;f93f1e9f9c434256b0247c312ece663f&quot;,&quot;fill_align&quot;:&quot;lm&quot;,&quot;chip_types&quot;:[&quot;diagram&quot;,&quot;header&quot;]}],[{&quot;text_align&quot;:&quot;cm&quot;,&quot;text_direction&quot;:&quot;horizontal&quot;,&quot;support_big_font&quot;:false,&quot;picture_toward&quot;:0,&quot;picture_dockside&quot;:[],&quot;fill_id&quot;:&quot;f93f1e9f9c434256b0247c312ece663f&quot;,&quot;fill_align&quot;:&quot;cm&quot;,&quot;chip_types&quot;:[&quot;diagram&quot;,&quot;header&quot;]}],[{&quot;text_align&quot;:&quot;lm&quot;,&quot;text_direction&quot;:&quot;horizontal&quot;,&quot;support_big_font&quot;:false,&quot;picture_toward&quot;:0,&quot;picture_dockside&quot;:[],&quot;fill_id&quot;:&quot;f93f1e9f9c434256b0247c312ece663f&quot;,&quot;fill_align&quot;:&quot;cm&quot;,&quot;chip_types&quot;:[&quot;diagram&quot;,&quot;header&quot;]}],[{&quot;text_align&quot;:&quot;cm&quot;,&quot;text_direction&quot;:&quot;horizontal&quot;,&quot;support_big_font&quot;:false,&quot;picture_toward&quot;:0,&quot;picture_dockside&quot;:[],&quot;fill_id&quot;:&quot;f93f1e9f9c434256b0247c312ece663f&quot;,&quot;fill_align&quot;:&quot;ct&quot;,&quot;chip_types&quot;:[&quot;diagram&quot;,&quot;header&quot;]}],[{&quot;text_align&quot;:&quot;lm&quot;,&quot;text_direction&quot;:&quot;horizontal&quot;,&quot;support_big_font&quot;:false,&quot;picture_toward&quot;:0,&quot;picture_dockside&quot;:[],&quot;fill_id&quot;:&quot;f93f1e9f9c434256b0247c312ece663f&quot;,&quot;fill_align&quot;:&quot;ct&quot;,&quot;chip_types&quot;:[&quot;diagram&quot;,&quot;header&quot;]}],[{&quot;text_align&quot;:&quot;cm&quot;,&quot;text_direction&quot;:&quot;horizontal&quot;,&quot;support_big_font&quot;:false,&quot;picture_toward&quot;:0,&quot;picture_dockside&quot;:[],&quot;fill_id&quot;:&quot;f93f1e9f9c434256b0247c312ece663f&quot;,&quot;fill_align&quot;:&quot;cb&quot;,&quot;chip_types&quot;:[&quot;diagram&quot;,&quot;header&quot;]}],[{&quot;text_align&quot;:&quot;lm&quot;,&quot;text_direction&quot;:&quot;horizontal&quot;,&quot;support_big_font&quot;:false,&quot;picture_toward&quot;:0,&quot;picture_dockside&quot;:[],&quot;fill_id&quot;:&quot;f93f1e9f9c434256b0247c312ece663f&quot;,&quot;fill_align&quot;:&quot;cb&quot;,&quot;chip_types&quot;:[&quot;diagram&quot;,&quot;header&quot;]}]]"/>
  <p:tag name="KSO_WM_CHIP_DECFILLPROP" val="[]"/>
  <p:tag name="KSO_WM_CHIP_GROUPID" val="614aceeb1e630cfd8f1150df"/>
  <p:tag name="KSO_WM_SLIDE_LAYOUT_INFO" val="{&quot;id&quot;:&quot;2022-09-01T16:29:06&quot;,&quot;margin&quot;:{&quot;bottom&quot;:6.7763853073120117,&quot;left&quot;:3.4678056240081787,&quot;right&quot;:14.038791656494141,&quot;top&quot;:4.418541431427002},&quot;type&quot;:0}"/>
  <p:tag name="KSO_WM_SLIDE_BK_DARK_LIGHT" val="2"/>
  <p:tag name="KSO_WM_SLIDE_BACKGROUND_TYPE" val="general"/>
  <p:tag name="KSO_WM_SLIDE_SUPPORT_FEATURE_TYPE" val="0"/>
  <p:tag name="KSO_WM_SLIDE_TYPE" val="sectionTitle"/>
  <p:tag name="KSO_WM_CHIP_COLORING" val="1"/>
  <p:tag name="KSO_WM_SLIDE_SUBTYPE" val="pureTxt"/>
  <p:tag name="KSO_WM_TEMPLATE_ASSEMBLE_XID" val="63106d3fa35593066d008997"/>
  <p:tag name="KSO_WM_TEMPLATE_ASSEMBLE_GROUPID" val="62e1e9f67ec3138b1bb7a4d2"/>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p="http://schemas.openxmlformats.org/presentationml/2006/main">
  <p:tag name="PA" val="v5.2.3"/>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96704"/>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96704"/>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1.xml><?xml version="1.0" encoding="utf-8"?>
<p:tagLst xmlns:p="http://schemas.openxmlformats.org/presentationml/2006/main">
  <p:tag name="KSO_WM_TEMPLATE_TOPIC_DEFAULT" val="1"/>
  <p:tag name="KSO_WM_TEMPLATE_JOB_ID" val="2"/>
  <p:tag name="KSO_WM_TEMPLATE_SCENE_ID" val="1"/>
  <p:tag name="KSO_WM_TEMPLATE_OUTLINE_ID" val="15"/>
  <p:tag name="KSO_WM_TEMPLATE_TOPIC_ID" val="2869567"/>
  <p:tag name="KSO_WM_TEMPLATE_THUMBS_INDEX" val="1、2、3、4、5、6、7、8、9、10、11、12、13、14、15、16、17、18、19、20、21、22、23、24、25、26、27、28、29、30、31、32、33、34、35、36、37、38、39、40、41、42、43、47"/>
  <p:tag name="KSO_WM_TAG_VERSION" val="1.0"/>
  <p:tag name="KSO_WM_BEAUTIFY_FLAG" val="#wm#"/>
  <p:tag name="KSO_WM_TEMPLATE_CATEGORY" val="custom"/>
  <p:tag name="KSO_WM_TEMPLATE_INDEX" val="20196704"/>
  <p:tag name="KSO_WM_TEMPLATE_SUBCATEGORY" val="0"/>
  <p:tag name="KSO_WM_TEMPLATE_MASTER_TYPE" val="0"/>
  <p:tag name="KSO_WM_TEMPLATE_COLOR_TYPE" val="0"/>
</p:tagLst>
</file>

<file path=ppt/tags/tag72.xml><?xml version="1.0" encoding="utf-8"?>
<p:tagLst xmlns:p="http://schemas.openxmlformats.org/presentationml/2006/main">
  <p:tag name="KSO_WM_UNIT_SUBTYPE" val="v"/>
  <p:tag name="KSO_WM_TEMPLATE_CATEGORY" val="chip"/>
  <p:tag name="KSO_WM_TEMPLATE_INDEX" val="20224729"/>
  <p:tag name="KSO_WM_UNIT_TYPE" val="i"/>
  <p:tag name="KSO_WM_UNIT_INDEX" val="1"/>
  <p:tag name="KSO_WM_UNIT_ID" val="chip20224729_14*i*1"/>
  <p:tag name="KSO_WM_BEAUTIFY_FLAG" val="#wm#"/>
  <p:tag name="KSO_WM_TAG_VERSION" val="1.0"/>
  <p:tag name="KSO_WM_CHIP_GROUPID" val="62e1e9f67ec3138b1bb7a4d2"/>
  <p:tag name="KSO_WM_CHIP_XID" val="62e1ea507ec3138b1bb7b4e0"/>
  <p:tag name="KSO_WM_UNIT_DEC_AREA_ID" val="90a5b411177d4b1b99ca49bb27db0a51"/>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c3d9ed67fd264e36a6f8564d7ce3f912"/>
</p:tagLst>
</file>

<file path=ppt/tags/tag73.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15*i*1"/>
  <p:tag name="KSO_WM_BEAUTIFY_FLAG" val="#wm#"/>
  <p:tag name="KSO_WM_TAG_VERSION" val="1.0"/>
  <p:tag name="KSO_WM_CHIP_GROUPID" val="62e1e9f67ec3138b1bb7a4d2"/>
  <p:tag name="KSO_WM_CHIP_XID" val="62e1ea507ec3138b1bb7b386"/>
  <p:tag name="KSO_WM_UNIT_DEC_AREA_ID" val="173eedccefc440d9b6b28fcf7ba21b7f"/>
  <p:tag name="KSO_WM_CHIP_FILLAREA_FILL_RULE" val="{&quot;fill_align&quot;:&quot;lt&quot;,&quot;fill_effect&quot;:[],&quot;fill_mode&quot;:&quot;adaptive&quot;,&quot;sacle_strategy&quot;:&quot;stretch&quot;}"/>
  <p:tag name="KSO_WM_UNIT_DEC_SUPPORTCHANGEPIC" val="0"/>
  <p:tag name="KSO_WM_UNIT_DEC_CHANGEPICRESERVED" val="1"/>
  <p:tag name="KSO_WM_ASSEMBLE_CHIP_INDEX" val="672f6e5540b24c279dee588a73ac8d7f"/>
</p:tagLst>
</file>

<file path=ppt/tags/tag74.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17*i*1"/>
  <p:tag name="KSO_WM_BEAUTIFY_FLAG" val="#wm#"/>
  <p:tag name="KSO_WM_TAG_VERSION" val="1.0"/>
  <p:tag name="KSO_WM_CHIP_GROUPID" val="62e1e9f67ec3138b1bb7a4d2"/>
  <p:tag name="KSO_WM_CHIP_XID" val="62e1ea507ec3138b1bb7b3b8"/>
  <p:tag name="KSO_WM_UNIT_DEC_AREA_ID" val="b34069bd0c4444638a647e7f34c3eb43"/>
  <p:tag name="KSO_WM_CHIP_FILLAREA_FILL_RULE" val="{&quot;fill_align&quot;:&quot;lb&quot;,&quot;fill_effect&quot;:[],&quot;fill_mode&quot;:&quot;adaptive&quot;,&quot;sacle_strategy&quot;:&quot;stretch&quot;}"/>
  <p:tag name="KSO_WM_UNIT_DEC_SUPPORTCHANGEPIC" val="0"/>
  <p:tag name="KSO_WM_UNIT_DEC_CHANGEPICRESERVED" val="1"/>
  <p:tag name="KSO_WM_ASSEMBLE_CHIP_INDEX" val="a6891f9bccd14e29ae1d9f3cdf2719aa"/>
</p:tagLst>
</file>

<file path=ppt/tags/tag75.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16*i*1"/>
  <p:tag name="KSO_WM_BEAUTIFY_FLAG" val="#wm#"/>
  <p:tag name="KSO_WM_TAG_VERSION" val="1.0"/>
  <p:tag name="KSO_WM_CHIP_GROUPID" val="62e1e9f67ec3138b1bb7a4d2"/>
  <p:tag name="KSO_WM_CHIP_XID" val="62e1ea507ec3138b1bb7b3aa"/>
  <p:tag name="KSO_WM_UNIT_DEC_AREA_ID" val="a7e6cfb4c4f548c8a66bebaf9f0ab40c"/>
  <p:tag name="KSO_WM_CHIP_FILLAREA_FILL_RULE" val="{&quot;fill_align&quot;:&quot;rm&quot;,&quot;fill_effect&quot;:[],&quot;fill_mode&quot;:&quot;adaptive&quot;,&quot;sacle_strategy&quot;:&quot;stretch&quot;}"/>
  <p:tag name="KSO_WM_UNIT_DEC_SUPPORTCHANGEPIC" val="0"/>
  <p:tag name="KSO_WM_UNIT_DEC_CHANGEPICRESERVED" val="1"/>
  <p:tag name="KSO_WM_ASSEMBLE_CHIP_INDEX" val="5af37777a5d94a0fa2951aa82a5a9f86"/>
</p:tagLst>
</file>

<file path=ppt/tags/tag7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7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7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79.xml><?xml version="1.0" encoding="utf-8"?>
<p:tagLst xmlns:p="http://schemas.openxmlformats.org/presentationml/2006/main">
  <p:tag name="KSO_WM_UNIT_DEFAULT_FONT" val="66;74;2"/>
  <p:tag name="KSO_WM_UNIT_BLOCK" val="0"/>
  <p:tag name="KSO_WM_UNIT_DEC_AREA_ID" val="111634bf129047c0bf0b9f29870fe2ff"/>
  <p:tag name="KSO_WM_UNIT_ISCONTENTSTITLE" val="0"/>
  <p:tag name="KSO_WM_UNIT_ISNUMDGMTITLE" val="0"/>
  <p:tag name="KSO_WM_UNIT_PRESET_TEXT" val="简约风工作计划"/>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24729_1*a*1"/>
  <p:tag name="KSO_WM_TEMPLATE_CATEGORY" val="custom"/>
  <p:tag name="KSO_WM_TEMPLATE_INDEX" val="20224729"/>
  <p:tag name="KSO_WM_UNIT_LAYERLEVEL" val="1"/>
  <p:tag name="KSO_WM_TAG_VERSION" val="1.0"/>
  <p:tag name="KSO_WM_BEAUTIFY_FLAG" val="#wm#"/>
  <p:tag name="KSO_WM_CHIP_GROUPID" val="624cf35d8c72ca61f790a22e"/>
  <p:tag name="KSO_WM_CHIP_XID" val="624cf35d8c72ca61f790a22d"/>
  <p:tag name="KSO_WM_CHIP_FILLAREA_FILL_RULE" val="{&quot;fill_align&quot;:&quot;lb&quot;,&quot;fill_mode&quot;:&quot;adaptive&quot;,&quot;sacle_strategy&quot;:&quot;smart&quot;}"/>
  <p:tag name="KSO_WM_ASSEMBLE_CHIP_INDEX" val="b584477f0f9e40cdbb29989a9cf48979"/>
  <p:tag name="KSO_WM_UNIT_TEXT_FILL_FORE_SCHEMECOLOR_INDEX_BRIGHTNESS" val="0.15"/>
  <p:tag name="KSO_WM_UNIT_TEXT_FILL_FORE_SCHEMECOLOR_INDEX" val="13"/>
  <p:tag name="KSO_WM_UNIT_TEXT_FILL_TYPE" val="1"/>
  <p:tag name="KSO_WM_TEMPLATE_ASSEMBLE_XID" val="63106d40a35593066d0089eb"/>
  <p:tag name="KSO_WM_TEMPLATE_ASSEMBLE_GROUPID" val="62e1e9f67ec3138b1bb7a4d2"/>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UNIT_DEFAULT_FONT" val="16;18;2"/>
  <p:tag name="KSO_WM_UNIT_BLOCK" val="0"/>
  <p:tag name="KSO_WM_UNIT_DEC_AREA_ID" val="60e4424ec4e34d9f9982101e5057e9f3"/>
  <p:tag name="KSO_WM_UNIT_SUBTYPE" val="a"/>
  <p:tag name="KSO_WM_UNIT_PRESET_TEXT" val="单击此处添加正文，文字是您思想的提炼，为了演示发布的良好效果，请言简意赅地阐述您的观点。"/>
  <p:tag name="KSO_WM_UNIT_NOCLEAR" val="0"/>
  <p:tag name="KSO_WM_UNIT_VALUE" val="96"/>
  <p:tag name="KSO_WM_UNIT_HIGHLIGHT" val="0"/>
  <p:tag name="KSO_WM_UNIT_COMPATIBLE" val="0"/>
  <p:tag name="KSO_WM_UNIT_DIAGRAM_ISNUMVISUAL" val="0"/>
  <p:tag name="KSO_WM_UNIT_DIAGRAM_ISREFERUNIT" val="0"/>
  <p:tag name="KSO_WM_UNIT_TYPE" val="f"/>
  <p:tag name="KSO_WM_UNIT_INDEX" val="1"/>
  <p:tag name="KSO_WM_UNIT_ID" val="custom20224729_1*f*1"/>
  <p:tag name="KSO_WM_TEMPLATE_CATEGORY" val="custom"/>
  <p:tag name="KSO_WM_TEMPLATE_INDEX" val="20224729"/>
  <p:tag name="KSO_WM_UNIT_LAYERLEVEL" val="1"/>
  <p:tag name="KSO_WM_TAG_VERSION" val="1.0"/>
  <p:tag name="KSO_WM_BEAUTIFY_FLAG" val="#wm#"/>
  <p:tag name="KSO_WM_CHIP_GROUPID" val="624cf35d8c72ca61f790a22e"/>
  <p:tag name="KSO_WM_CHIP_XID" val="624cf35d8c72ca61f790a22d"/>
  <p:tag name="KSO_WM_CHIP_FILLAREA_FILL_RULE" val="{&quot;fill_align&quot;:&quot;lb&quot;,&quot;fill_mode&quot;:&quot;adaptive&quot;,&quot;sacle_strategy&quot;:&quot;smart&quot;}"/>
  <p:tag name="KSO_WM_ASSEMBLE_CHIP_INDEX" val="b584477f0f9e40cdbb29989a9cf48979"/>
  <p:tag name="KSO_WM_UNIT_TEXT_FILL_FORE_SCHEMECOLOR_INDEX_BRIGHTNESS" val="0.15"/>
  <p:tag name="KSO_WM_UNIT_TEXT_FILL_FORE_SCHEMECOLOR_INDEX" val="13"/>
  <p:tag name="KSO_WM_UNIT_TEXT_FILL_TYPE" val="1"/>
  <p:tag name="KSO_WM_TEMPLATE_ASSEMBLE_XID" val="63106d40a35593066d0089eb"/>
  <p:tag name="KSO_WM_TEMPLATE_ASSEMBLE_GROUPID" val="62e1e9f67ec3138b1bb7a4d2"/>
</p:tagLst>
</file>

<file path=ppt/tags/tag81.xml><?xml version="1.0" encoding="utf-8"?>
<p:tagLst xmlns:p="http://schemas.openxmlformats.org/presentationml/2006/main">
  <p:tag name="KSO_WM_UNIT_DEFAULT_FONT" val="40;44;2"/>
  <p:tag name="KSO_WM_UNIT_BLOCK" val="0"/>
  <p:tag name="KSO_WM_UNIT_DEC_AREA_ID" val="496b4a275a584a24a146597ac0683a4c"/>
  <p:tag name="KSO_WM_UNIT_SUBTYPE" val="e"/>
  <p:tag name="KSO_WM_UNIT_PRESET_TEXT" val="20XX"/>
  <p:tag name="KSO_WM_UNIT_NOCLEAR" val="0"/>
  <p:tag name="KSO_WM_UNIT_VALUE" val="6"/>
  <p:tag name="KSO_WM_UNIT_HIGHLIGHT" val="0"/>
  <p:tag name="KSO_WM_UNIT_COMPATIBLE" val="0"/>
  <p:tag name="KSO_WM_UNIT_DIAGRAM_ISNUMVISUAL" val="0"/>
  <p:tag name="KSO_WM_UNIT_DIAGRAM_ISREFERUNIT" val="0"/>
  <p:tag name="KSO_WM_UNIT_TYPE" val="f"/>
  <p:tag name="KSO_WM_UNIT_INDEX" val="2"/>
  <p:tag name="KSO_WM_UNIT_ID" val="custom20224729_1*f*2"/>
  <p:tag name="KSO_WM_TEMPLATE_CATEGORY" val="custom"/>
  <p:tag name="KSO_WM_TEMPLATE_INDEX" val="20224729"/>
  <p:tag name="KSO_WM_UNIT_LAYERLEVEL" val="1"/>
  <p:tag name="KSO_WM_TAG_VERSION" val="1.0"/>
  <p:tag name="KSO_WM_BEAUTIFY_FLAG" val="#wm#"/>
  <p:tag name="KSO_WM_CHIP_GROUPID" val="624cf35d8c72ca61f790a22e"/>
  <p:tag name="KSO_WM_CHIP_XID" val="624cf35d8c72ca61f790a22d"/>
  <p:tag name="KSO_WM_CHIP_FILLAREA_FILL_RULE" val="{&quot;fill_align&quot;:&quot;lb&quot;,&quot;fill_mode&quot;:&quot;adaptive&quot;,&quot;sacle_strategy&quot;:&quot;smart&quot;}"/>
  <p:tag name="KSO_WM_ASSEMBLE_CHIP_INDEX" val="b584477f0f9e40cdbb29989a9cf48979"/>
  <p:tag name="KSO_WM_UNIT_TEXT_FILL_FORE_SCHEMECOLOR_INDEX_BRIGHTNESS" val="0.15"/>
  <p:tag name="KSO_WM_UNIT_TEXT_FILL_FORE_SCHEMECOLOR_INDEX" val="13"/>
  <p:tag name="KSO_WM_UNIT_TEXT_FILL_TYPE" val="1"/>
  <p:tag name="KSO_WM_TEMPLATE_ASSEMBLE_XID" val="63106d40a35593066d0089eb"/>
  <p:tag name="KSO_WM_TEMPLATE_ASSEMBLE_GROUPID" val="62e1e9f67ec3138b1bb7a4d2"/>
</p:tagLst>
</file>

<file path=ppt/tags/tag82.xml><?xml version="1.0" encoding="utf-8"?>
<p:tagLst xmlns:p="http://schemas.openxmlformats.org/presentationml/2006/main">
  <p:tag name="KSO_WM_UNIT_SUBTYPE" val="v"/>
  <p:tag name="KSO_WM_TEMPLATE_CATEGORY" val="chip"/>
  <p:tag name="KSO_WM_TEMPLATE_INDEX" val="20224729"/>
  <p:tag name="KSO_WM_UNIT_TYPE" val="i"/>
  <p:tag name="KSO_WM_UNIT_INDEX" val="1"/>
  <p:tag name="KSO_WM_UNIT_ID" val="chip20224729_2*i*1"/>
  <p:tag name="KSO_WM_BEAUTIFY_FLAG" val="#wm#"/>
  <p:tag name="KSO_WM_TAG_VERSION" val="1.0"/>
  <p:tag name="KSO_WM_CHIP_GROUPID" val="62e1e9f67ec3138b1bb7a4d2"/>
  <p:tag name="KSO_WM_CHIP_XID" val="62e1ea507ec3138b1bb7b348"/>
  <p:tag name="KSO_WM_UNIT_DEC_AREA_ID" val="baeded78376f4de3b3013bb5b1f696f0"/>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1d22f80602a3462489c0d74d3ffcefa6"/>
</p:tagLst>
</file>

<file path=ppt/tags/tag83.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3*i*1"/>
  <p:tag name="KSO_WM_BEAUTIFY_FLAG" val="#wm#"/>
  <p:tag name="KSO_WM_TAG_VERSION" val="1.0"/>
  <p:tag name="KSO_WM_CHIP_GROUPID" val="62e1e9f67ec3138b1bb7a4d2"/>
  <p:tag name="KSO_WM_CHIP_XID" val="62e1ea507ec3138b1bb7b2f8"/>
  <p:tag name="KSO_WM_UNIT_DEC_AREA_ID" val="c8f2cc53231c484c9bf726ea9d4449e1"/>
  <p:tag name="KSO_WM_CHIP_FILLAREA_FILL_RULE" val="{&quot;fill_align&quot;:&quot;lt&quot;,&quot;fill_effect&quot;:[],&quot;fill_mode&quot;:&quot;adaptive&quot;,&quot;sacle_strategy&quot;:&quot;stretch&quot;}"/>
  <p:tag name="KSO_WM_UNIT_DEC_SUPPORTCHANGEPIC" val="0"/>
  <p:tag name="KSO_WM_UNIT_DEC_CHANGEPICRESERVED" val="1"/>
  <p:tag name="KSO_WM_ASSEMBLE_CHIP_INDEX" val="bc912d2308be40e0bc0d731abc89b380"/>
</p:tagLst>
</file>

<file path=ppt/tags/tag84.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4*i*1"/>
  <p:tag name="KSO_WM_BEAUTIFY_FLAG" val="#wm#"/>
  <p:tag name="KSO_WM_TAG_VERSION" val="1.0"/>
  <p:tag name="KSO_WM_CHIP_GROUPID" val="62e1e9f67ec3138b1bb7a4d2"/>
  <p:tag name="KSO_WM_CHIP_XID" val="62e1ea507ec3138b1bb7b327"/>
  <p:tag name="KSO_WM_UNIT_DEC_AREA_ID" val="0d962780f54b45468a5c350abd878b50"/>
  <p:tag name="KSO_WM_CHIP_FILLAREA_FILL_RULE" val="{&quot;fill_align&quot;:&quot;rb&quot;,&quot;fill_effect&quot;:[],&quot;fill_mode&quot;:&quot;adaptive&quot;,&quot;sacle_strategy&quot;:&quot;stretch&quot;}"/>
  <p:tag name="KSO_WM_UNIT_DEC_SUPPORTCHANGEPIC" val="0"/>
  <p:tag name="KSO_WM_UNIT_DEC_CHANGEPICRESERVED" val="1"/>
  <p:tag name="KSO_WM_ASSEMBLE_CHIP_INDEX" val="7e17d299038045e7b9060a47847754c1"/>
</p:tagLst>
</file>

<file path=ppt/tags/tag8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8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8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8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8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UNIT_SUBTYPE" val="v"/>
  <p:tag name="KSO_WM_TEMPLATE_CATEGORY" val="chip"/>
  <p:tag name="KSO_WM_TEMPLATE_INDEX" val="20224729"/>
  <p:tag name="KSO_WM_UNIT_TYPE" val="i"/>
  <p:tag name="KSO_WM_UNIT_INDEX" val="1"/>
  <p:tag name="KSO_WM_UNIT_ID" val="chip20224729_6*i*1"/>
  <p:tag name="KSO_WM_BEAUTIFY_FLAG" val="#wm#"/>
  <p:tag name="KSO_WM_TAG_VERSION" val="1.0"/>
  <p:tag name="KSO_WM_CHIP_GROUPID" val="62e1e9f67ec3138b1bb7a4d2"/>
  <p:tag name="KSO_WM_CHIP_XID" val="62e1ea507ec3138b1bb7b2d4"/>
  <p:tag name="KSO_WM_UNIT_DEC_AREA_ID" val="c4603924679341a3b98eadad4aeb3079"/>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2698a347c5664192a4b88e244bee8dca"/>
</p:tagLst>
</file>

<file path=ppt/tags/tag91.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7*i*1"/>
  <p:tag name="KSO_WM_BEAUTIFY_FLAG" val="#wm#"/>
  <p:tag name="KSO_WM_TAG_VERSION" val="1.0"/>
  <p:tag name="KSO_WM_CHIP_GROUPID" val="62e1e9f67ec3138b1bb7a4d2"/>
  <p:tag name="KSO_WM_CHIP_XID" val="62e1ea507ec3138b1bb7b1b9"/>
  <p:tag name="KSO_WM_UNIT_DEC_AREA_ID" val="e57129ea649c4091aab4058e08cd21f7"/>
  <p:tag name="KSO_WM_CHIP_FILLAREA_FILL_RULE" val="{&quot;fill_align&quot;:&quot;lb&quot;,&quot;fill_effect&quot;:[],&quot;fill_mode&quot;:&quot;adaptive&quot;,&quot;sacle_strategy&quot;:&quot;stretch&quot;}"/>
  <p:tag name="KSO_WM_UNIT_DEC_SUPPORTCHANGEPIC" val="0"/>
  <p:tag name="KSO_WM_UNIT_DEC_CHANGEPICRESERVED" val="1"/>
  <p:tag name="KSO_WM_ASSEMBLE_CHIP_INDEX" val="075ab088dd484ac19755a07930c3204d"/>
</p:tagLst>
</file>

<file path=ppt/tags/tag92.xml><?xml version="1.0" encoding="utf-8"?>
<p:tagLst xmlns:p="http://schemas.openxmlformats.org/presentationml/2006/main">
  <p:tag name="KSO_WM_UNIT_SUBTYPE" val="u"/>
  <p:tag name="KSO_WM_TEMPLATE_CATEGORY" val="chip"/>
  <p:tag name="KSO_WM_TEMPLATE_INDEX" val="20224729"/>
  <p:tag name="KSO_WM_UNIT_TYPE" val="i"/>
  <p:tag name="KSO_WM_UNIT_INDEX" val="1"/>
  <p:tag name="KSO_WM_UNIT_ID" val="chip20224729_8*i*1"/>
  <p:tag name="KSO_WM_BEAUTIFY_FLAG" val="#wm#"/>
  <p:tag name="KSO_WM_TAG_VERSION" val="1.0"/>
  <p:tag name="KSO_WM_CHIP_GROUPID" val="62e1e9f67ec3138b1bb7a4d2"/>
  <p:tag name="KSO_WM_CHIP_XID" val="62e1ea507ec3138b1bb7b272"/>
  <p:tag name="KSO_WM_UNIT_DEC_AREA_ID" val="39e8dbbbb9934982939d7c80d394d77d"/>
  <p:tag name="KSO_WM_CHIP_FILLAREA_FILL_RULE" val="{&quot;fill_align&quot;:&quot;rt&quot;,&quot;fill_effect&quot;:[],&quot;fill_mode&quot;:&quot;adaptive&quot;,&quot;sacle_strategy&quot;:&quot;stretch&quot;}"/>
  <p:tag name="KSO_WM_UNIT_DEC_SUPPORTCHANGEPIC" val="0"/>
  <p:tag name="KSO_WM_UNIT_DEC_CHANGEPICRESERVED" val="1"/>
  <p:tag name="KSO_WM_ASSEMBLE_CHIP_INDEX" val="7fab63a5f2074cf6a9c4d912cdd7801c"/>
</p:tagLst>
</file>

<file path=ppt/tags/tag9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9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9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96.xml><?xml version="1.0" encoding="utf-8"?>
<p:tagLst xmlns:p="http://schemas.openxmlformats.org/presentationml/2006/main">
  <p:tag name="KSO_WM_UNIT_DEFAULT_FONT" val="72;80;2"/>
  <p:tag name="KSO_WM_UNIT_BLOCK" val="0"/>
  <p:tag name="KSO_WM_UNIT_DEC_AREA_ID" val="522eee777b054d8195dcd78e8aa19cd8"/>
  <p:tag name="KSO_WM_UNIT_ISCONTENTSTITLE" val="0"/>
  <p:tag name="KSO_WM_UNIT_ISNUMDGMTITLE" val="0"/>
  <p:tag name="KSO_WM_UNIT_PRESET_TEXT" val="PART-01"/>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custom20224729_1*a*1"/>
  <p:tag name="KSO_WM_TEMPLATE_CATEGORY" val="custom"/>
  <p:tag name="KSO_WM_TEMPLATE_INDEX" val="20224729"/>
  <p:tag name="KSO_WM_UNIT_LAYERLEVEL" val="1"/>
  <p:tag name="KSO_WM_TAG_VERSION" val="1.0"/>
  <p:tag name="KSO_WM_BEAUTIFY_FLAG" val="#wm#"/>
  <p:tag name="KSO_WM_CHIP_GROUPID" val="61ad7ee4cf14e69e7f8bf72a"/>
  <p:tag name="KSO_WM_CHIP_XID" val="61ad7ee4cf14e69e7f8bf727"/>
  <p:tag name="KSO_WM_CHIP_FILLAREA_FILL_RULE" val="{&quot;fill_align&quot;:&quot;rt&quot;,&quot;fill_mode&quot;:&quot;adaptive&quot;,&quot;sacle_strategy&quot;:&quot;smart&quot;}"/>
  <p:tag name="KSO_WM_ASSEMBLE_CHIP_INDEX" val="b5e5629ee48a4147bcf3b8943740c0f2"/>
  <p:tag name="KSO_WM_UNIT_TEXT_FILL_FORE_SCHEMECOLOR_INDEX_BRIGHTNESS" val="0"/>
  <p:tag name="KSO_WM_UNIT_TEXT_FILL_FORE_SCHEMECOLOR_INDEX" val="5"/>
  <p:tag name="KSO_WM_UNIT_TEXT_FILL_TYPE" val="1"/>
  <p:tag name="KSO_WM_TEMPLATE_ASSEMBLE_XID" val="63106d3fa35593066d008997"/>
  <p:tag name="KSO_WM_TEMPLATE_ASSEMBLE_GROUPID" val="62e1e9f67ec3138b1bb7a4d2"/>
</p:tagLst>
</file>

<file path=ppt/tags/tag97.xml><?xml version="1.0" encoding="utf-8"?>
<p:tagLst xmlns:p="http://schemas.openxmlformats.org/presentationml/2006/main">
  <p:tag name="KSO_WM_UNIT_DEFAULT_FONT" val="14;16;2"/>
  <p:tag name="KSO_WM_UNIT_BLOCK" val="0"/>
  <p:tag name="KSO_WM_UNIT_DEC_AREA_ID" val="e9d6794a1d9841469a7988b0d74c6877"/>
  <p:tag name="KSO_WM_UNIT_SUBTYPE" val="a"/>
  <p:tag name="KSO_WM_UNIT_PRESET_TEXT" val="单击此处添加正文，文字是您思想的提炼，为了演示发布的良好效果，请言简意赅地阐述您的观点.您的正文已经经简明扼要字字珠玑，但信息却千丝万缕"/>
  <p:tag name="KSO_WM_UNIT_NOCLEAR" val="0"/>
  <p:tag name="KSO_WM_UNIT_VALUE" val="112"/>
  <p:tag name="KSO_WM_UNIT_HIGHLIGHT" val="0"/>
  <p:tag name="KSO_WM_UNIT_COMPATIBLE" val="0"/>
  <p:tag name="KSO_WM_UNIT_DIAGRAM_ISNUMVISUAL" val="0"/>
  <p:tag name="KSO_WM_UNIT_DIAGRAM_ISREFERUNIT" val="0"/>
  <p:tag name="KSO_WM_UNIT_TYPE" val="f"/>
  <p:tag name="KSO_WM_UNIT_INDEX" val="1"/>
  <p:tag name="KSO_WM_UNIT_ID" val="custom20224729_1*f*1"/>
  <p:tag name="KSO_WM_TEMPLATE_CATEGORY" val="custom"/>
  <p:tag name="KSO_WM_TEMPLATE_INDEX" val="20224729"/>
  <p:tag name="KSO_WM_UNIT_LAYERLEVEL" val="1"/>
  <p:tag name="KSO_WM_TAG_VERSION" val="1.0"/>
  <p:tag name="KSO_WM_BEAUTIFY_FLAG" val="#wm#"/>
  <p:tag name="KSO_WM_CHIP_GROUPID" val="61ad7ee4cf14e69e7f8bf72a"/>
  <p:tag name="KSO_WM_CHIP_XID" val="61ad7ee4cf14e69e7f8bf727"/>
  <p:tag name="KSO_WM_CHIP_FILLAREA_FILL_RULE" val="{&quot;fill_align&quot;:&quot;rt&quot;,&quot;fill_mode&quot;:&quot;adaptive&quot;,&quot;sacle_strategy&quot;:&quot;smart&quot;}"/>
  <p:tag name="KSO_WM_ASSEMBLE_CHIP_INDEX" val="b5e5629ee48a4147bcf3b8943740c0f2"/>
  <p:tag name="KSO_WM_UNIT_TEXT_FILL_FORE_SCHEMECOLOR_INDEX_BRIGHTNESS" val="0"/>
  <p:tag name="KSO_WM_UNIT_TEXT_FILL_FORE_SCHEMECOLOR_INDEX" val="5"/>
  <p:tag name="KSO_WM_UNIT_TEXT_FILL_TYPE" val="1"/>
  <p:tag name="KSO_WM_TEMPLATE_ASSEMBLE_XID" val="63106d3fa35593066d008997"/>
  <p:tag name="KSO_WM_TEMPLATE_ASSEMBLE_GROUPID" val="62e1e9f67ec3138b1bb7a4d2"/>
</p:tagLst>
</file>

<file path=ppt/tags/tag98.xml><?xml version="1.0" encoding="utf-8"?>
<p:tagLst xmlns:p="http://schemas.openxmlformats.org/presentationml/2006/main">
  <p:tag name="KSO_WM_UNIT_SUBTYPE" val="v"/>
  <p:tag name="KSO_WM_TEMPLATE_CATEGORY" val="chip"/>
  <p:tag name="KSO_WM_TEMPLATE_INDEX" val="20224729"/>
  <p:tag name="KSO_WM_UNIT_TYPE" val="i"/>
  <p:tag name="KSO_WM_UNIT_INDEX" val="1"/>
  <p:tag name="KSO_WM_UNIT_ID" val="chip20224729_2*i*1"/>
  <p:tag name="KSO_WM_BEAUTIFY_FLAG" val="#wm#"/>
  <p:tag name="KSO_WM_TAG_VERSION" val="1.0"/>
  <p:tag name="KSO_WM_CHIP_GROUPID" val="62e1e9f67ec3138b1bb7a4d2"/>
  <p:tag name="KSO_WM_CHIP_XID" val="62e1ea507ec3138b1bb7b348"/>
  <p:tag name="KSO_WM_UNIT_DEC_AREA_ID" val="baeded78376f4de3b3013bb5b1f696f0"/>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1d22f80602a3462489c0d74d3ffcefa6"/>
</p:tagLst>
</file>

<file path=ppt/tags/tag99.xml><?xml version="1.0" encoding="utf-8"?>
<p:tagLst xmlns:p="http://schemas.openxmlformats.org/presentationml/2006/main">
  <p:tag name="KSO_WM_UNIT_SUBTYPE" val="t"/>
  <p:tag name="KSO_WM_TEMPLATE_CATEGORY" val="chip"/>
  <p:tag name="KSO_WM_TEMPLATE_INDEX" val="20224729"/>
  <p:tag name="KSO_WM_UNIT_TYPE" val="i"/>
  <p:tag name="KSO_WM_UNIT_INDEX" val="1"/>
  <p:tag name="KSO_WM_UNIT_ID" val="chip20224729_3*i*1"/>
  <p:tag name="KSO_WM_BEAUTIFY_FLAG" val="#wm#"/>
  <p:tag name="KSO_WM_TAG_VERSION" val="1.0"/>
  <p:tag name="KSO_WM_CHIP_GROUPID" val="62e1e9f67ec3138b1bb7a4d2"/>
  <p:tag name="KSO_WM_CHIP_XID" val="62e1ea507ec3138b1bb7b2f8"/>
  <p:tag name="KSO_WM_UNIT_DEC_AREA_ID" val="c8f2cc53231c484c9bf726ea9d4449e1"/>
  <p:tag name="KSO_WM_CHIP_FILLAREA_FILL_RULE" val="{&quot;fill_align&quot;:&quot;lt&quot;,&quot;fill_effect&quot;:[],&quot;fill_mode&quot;:&quot;adaptive&quot;,&quot;sacle_strategy&quot;:&quot;stretch&quot;}"/>
  <p:tag name="KSO_WM_UNIT_DEC_SUPPORTCHANGEPIC" val="0"/>
  <p:tag name="KSO_WM_UNIT_DEC_CHANGEPICRESERVED" val="1"/>
  <p:tag name="KSO_WM_ASSEMBLE_CHIP_INDEX" val="bc912d2308be40e0bc0d731abc89b380"/>
</p:tagLst>
</file>

<file path=ppt/theme/theme1.xml><?xml version="1.0" encoding="utf-8"?>
<a:theme xmlns:a="http://schemas.openxmlformats.org/drawingml/2006/main" name="Office Theme">
  <a:themeElements>
    <a:clrScheme name="Office Them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主题​​">
  <a:themeElements>
    <a:clrScheme name="自定义 8">
      <a:dk1>
        <a:srgbClr val="000000"/>
      </a:dk1>
      <a:lt1>
        <a:srgbClr val="FFFFFF"/>
      </a:lt1>
      <a:dk2>
        <a:srgbClr val="44546A"/>
      </a:dk2>
      <a:lt2>
        <a:srgbClr val="E7E6E6"/>
      </a:lt2>
      <a:accent1>
        <a:srgbClr val="FFFFFF"/>
      </a:accent1>
      <a:accent2>
        <a:srgbClr val="000000"/>
      </a:accent2>
      <a:accent3>
        <a:srgbClr val="44546A"/>
      </a:accent3>
      <a:accent4>
        <a:srgbClr val="E7E6E6"/>
      </a:accent4>
      <a:accent5>
        <a:srgbClr val="FFFFFF"/>
      </a:accent5>
      <a:accent6>
        <a:srgbClr val="000000"/>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3.xml><?xml version="1.0" encoding="utf-8"?>
<a:theme xmlns:a="http://schemas.openxmlformats.org/drawingml/2006/main" name="1_Office 主题​​">
  <a:themeElements>
    <a:clrScheme name="Adjacency">
      <a:dk1>
        <a:srgbClr val="000000"/>
      </a:dk1>
      <a:lt1>
        <a:srgbClr val="FFFFFF"/>
      </a:lt1>
      <a:dk2>
        <a:srgbClr val="E35E5E"/>
      </a:dk2>
      <a:lt2>
        <a:srgbClr val="FFFFFF"/>
      </a:lt2>
      <a:accent1>
        <a:srgbClr val="D24B5B"/>
      </a:accent1>
      <a:accent2>
        <a:srgbClr val="C4555F"/>
      </a:accent2>
      <a:accent3>
        <a:srgbClr val="B56063"/>
      </a:accent3>
      <a:accent4>
        <a:srgbClr val="B66A7B"/>
      </a:accent4>
      <a:accent5>
        <a:srgbClr val="C673A8"/>
      </a:accent5>
      <a:accent6>
        <a:srgbClr val="D67CD4"/>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4.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WPS Office</Application>
  <ScaleCrop>0</ScaleCrop>
  <LinksUpToDate>0</LinksUpToDate>
  <AppVersion>15.0000</AppVersion>
</Properties>
</file>

<file path=docProps/core.xml><?xml version="1.0" encoding="utf-8"?>
<cp:coreProperties xmlns:cp="http://schemas.openxmlformats.org/package/2006/metadata/core-properties" xmlns:dc="http://purl.org/dc/elements/1.1/" xmlns:dcterms="http://purl.org/dc/terms/" xmlns:xsi="http://www.w3.org/2001/XMLSchema-instance">
  <dc:creator>LGE-AN10</dc:creator>
  <dcterms:created xsi:type="dcterms:W3CDTF">2015-05-08T09:30:45Z</dcterms:created>
  <dcterms:modified xsi:type="dcterms:W3CDTF">2023-05-11T01:51:33Z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da44bf50492c40909233ec201e130a22</vt:lpwstr>
  </property>
</Properties>
</file>